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6" r:id="rId5"/>
    <p:sldId id="257" r:id="rId6"/>
    <p:sldId id="260" r:id="rId7"/>
    <p:sldId id="282" r:id="rId8"/>
    <p:sldId id="290" r:id="rId9"/>
    <p:sldId id="291" r:id="rId10"/>
    <p:sldId id="286" r:id="rId11"/>
    <p:sldId id="285" r:id="rId12"/>
    <p:sldId id="289" r:id="rId13"/>
    <p:sldId id="288" r:id="rId14"/>
    <p:sldId id="293" r:id="rId15"/>
    <p:sldId id="277" r:id="rId16"/>
    <p:sldId id="284" r:id="rId17"/>
    <p:sldId id="278" r:id="rId18"/>
    <p:sldId id="279" r:id="rId19"/>
    <p:sldId id="273" r:id="rId20"/>
    <p:sldId id="327" r:id="rId21"/>
    <p:sldId id="315" r:id="rId22"/>
    <p:sldId id="275" r:id="rId23"/>
    <p:sldId id="330" r:id="rId24"/>
    <p:sldId id="331" r:id="rId25"/>
    <p:sldId id="258" r:id="rId26"/>
    <p:sldId id="259" r:id="rId27"/>
    <p:sldId id="332" r:id="rId28"/>
    <p:sldId id="261" r:id="rId29"/>
    <p:sldId id="262" r:id="rId30"/>
    <p:sldId id="263" r:id="rId31"/>
    <p:sldId id="333" r:id="rId32"/>
    <p:sldId id="334" r:id="rId33"/>
    <p:sldId id="266" r:id="rId34"/>
    <p:sldId id="267" r:id="rId35"/>
    <p:sldId id="268" r:id="rId36"/>
    <p:sldId id="335" r:id="rId37"/>
    <p:sldId id="270" r:id="rId38"/>
    <p:sldId id="336" r:id="rId39"/>
    <p:sldId id="272" r:id="rId40"/>
    <p:sldId id="337" r:id="rId41"/>
    <p:sldId id="274" r:id="rId42"/>
    <p:sldId id="338" r:id="rId43"/>
    <p:sldId id="276" r:id="rId44"/>
    <p:sldId id="339" r:id="rId45"/>
  </p:sldIdLst>
  <p:sldSz cx="12192000" cy="6858000"/>
  <p:notesSz cx="7011988" cy="92979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C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EFD1F5-BE6F-418C-9E27-C5C5407D2C52}" v="3" dt="2023-06-12T11:39:02.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fo" userId="S::info@doorcountytourismzone.com::d69cbac0-bffc-4031-9c75-d76edce5ff26" providerId="AD" clId="Web-{127E1BDB-26FC-4D23-A61A-93EC438E8315}"/>
    <pc:docChg chg="addSld modSld">
      <pc:chgData name="info" userId="S::info@doorcountytourismzone.com::d69cbac0-bffc-4031-9c75-d76edce5ff26" providerId="AD" clId="Web-{127E1BDB-26FC-4D23-A61A-93EC438E8315}" dt="2023-05-30T21:27:10.290" v="1077" actId="20577"/>
      <pc:docMkLst>
        <pc:docMk/>
      </pc:docMkLst>
      <pc:sldChg chg="modSp">
        <pc:chgData name="info" userId="S::info@doorcountytourismzone.com::d69cbac0-bffc-4031-9c75-d76edce5ff26" providerId="AD" clId="Web-{127E1BDB-26FC-4D23-A61A-93EC438E8315}" dt="2023-05-30T21:26:02.147" v="1076" actId="20577"/>
        <pc:sldMkLst>
          <pc:docMk/>
          <pc:sldMk cId="3203260577" sldId="269"/>
        </pc:sldMkLst>
        <pc:spChg chg="mod">
          <ac:chgData name="info" userId="S::info@doorcountytourismzone.com::d69cbac0-bffc-4031-9c75-d76edce5ff26" providerId="AD" clId="Web-{127E1BDB-26FC-4D23-A61A-93EC438E8315}" dt="2023-05-30T21:26:02.147" v="1076" actId="20577"/>
          <ac:spMkLst>
            <pc:docMk/>
            <pc:sldMk cId="3203260577" sldId="269"/>
            <ac:spMk id="3" creationId="{419737B8-010D-ADAE-C73F-8A377CF4D2B2}"/>
          </ac:spMkLst>
        </pc:spChg>
      </pc:sldChg>
      <pc:sldChg chg="modSp">
        <pc:chgData name="info" userId="S::info@doorcountytourismzone.com::d69cbac0-bffc-4031-9c75-d76edce5ff26" providerId="AD" clId="Web-{127E1BDB-26FC-4D23-A61A-93EC438E8315}" dt="2023-05-30T20:16:04.415" v="794" actId="20577"/>
        <pc:sldMkLst>
          <pc:docMk/>
          <pc:sldMk cId="2149486233" sldId="273"/>
        </pc:sldMkLst>
        <pc:graphicFrameChg chg="modGraphic">
          <ac:chgData name="info" userId="S::info@doorcountytourismzone.com::d69cbac0-bffc-4031-9c75-d76edce5ff26" providerId="AD" clId="Web-{127E1BDB-26FC-4D23-A61A-93EC438E8315}" dt="2023-05-30T20:16:04.415" v="794" actId="20577"/>
          <ac:graphicFrameMkLst>
            <pc:docMk/>
            <pc:sldMk cId="2149486233" sldId="273"/>
            <ac:graphicFrameMk id="16" creationId="{2E307367-FFC8-B80D-A1D3-D8C9CEE08DB2}"/>
          </ac:graphicFrameMkLst>
        </pc:graphicFrameChg>
      </pc:sldChg>
      <pc:sldChg chg="modSp">
        <pc:chgData name="info" userId="S::info@doorcountytourismzone.com::d69cbac0-bffc-4031-9c75-d76edce5ff26" providerId="AD" clId="Web-{127E1BDB-26FC-4D23-A61A-93EC438E8315}" dt="2023-05-30T20:51:59.075" v="917" actId="20577"/>
        <pc:sldMkLst>
          <pc:docMk/>
          <pc:sldMk cId="2106941772" sldId="275"/>
        </pc:sldMkLst>
        <pc:spChg chg="mod">
          <ac:chgData name="info" userId="S::info@doorcountytourismzone.com::d69cbac0-bffc-4031-9c75-d76edce5ff26" providerId="AD" clId="Web-{127E1BDB-26FC-4D23-A61A-93EC438E8315}" dt="2023-05-30T20:51:59.075" v="917" actId="20577"/>
          <ac:spMkLst>
            <pc:docMk/>
            <pc:sldMk cId="2106941772" sldId="275"/>
            <ac:spMk id="3" creationId="{B1FD740D-55AB-0559-DD58-303B326B5845}"/>
          </ac:spMkLst>
        </pc:spChg>
      </pc:sldChg>
      <pc:sldChg chg="modSp">
        <pc:chgData name="info" userId="S::info@doorcountytourismzone.com::d69cbac0-bffc-4031-9c75-d76edce5ff26" providerId="AD" clId="Web-{127E1BDB-26FC-4D23-A61A-93EC438E8315}" dt="2023-05-30T21:27:10.290" v="1077" actId="20577"/>
        <pc:sldMkLst>
          <pc:docMk/>
          <pc:sldMk cId="1457956465" sldId="283"/>
        </pc:sldMkLst>
        <pc:spChg chg="mod">
          <ac:chgData name="info" userId="S::info@doorcountytourismzone.com::d69cbac0-bffc-4031-9c75-d76edce5ff26" providerId="AD" clId="Web-{127E1BDB-26FC-4D23-A61A-93EC438E8315}" dt="2023-05-30T21:27:10.290" v="1077" actId="20577"/>
          <ac:spMkLst>
            <pc:docMk/>
            <pc:sldMk cId="1457956465" sldId="283"/>
            <ac:spMk id="3" creationId="{617B0905-913D-2B79-294C-DE0AD075E2D1}"/>
          </ac:spMkLst>
        </pc:spChg>
      </pc:sldChg>
      <pc:sldChg chg="modSp">
        <pc:chgData name="info" userId="S::info@doorcountytourismzone.com::d69cbac0-bffc-4031-9c75-d76edce5ff26" providerId="AD" clId="Web-{127E1BDB-26FC-4D23-A61A-93EC438E8315}" dt="2023-05-30T21:06:03.168" v="978" actId="20577"/>
        <pc:sldMkLst>
          <pc:docMk/>
          <pc:sldMk cId="487354619" sldId="299"/>
        </pc:sldMkLst>
        <pc:spChg chg="mod">
          <ac:chgData name="info" userId="S::info@doorcountytourismzone.com::d69cbac0-bffc-4031-9c75-d76edce5ff26" providerId="AD" clId="Web-{127E1BDB-26FC-4D23-A61A-93EC438E8315}" dt="2023-05-30T21:06:03.168" v="978" actId="20577"/>
          <ac:spMkLst>
            <pc:docMk/>
            <pc:sldMk cId="487354619" sldId="299"/>
            <ac:spMk id="2" creationId="{867D2928-B5B4-538B-03C2-F035E19FBE92}"/>
          </ac:spMkLst>
        </pc:spChg>
      </pc:sldChg>
      <pc:sldChg chg="modSp">
        <pc:chgData name="info" userId="S::info@doorcountytourismzone.com::d69cbac0-bffc-4031-9c75-d76edce5ff26" providerId="AD" clId="Web-{127E1BDB-26FC-4D23-A61A-93EC438E8315}" dt="2023-05-30T21:07:55.797" v="979" actId="20577"/>
        <pc:sldMkLst>
          <pc:docMk/>
          <pc:sldMk cId="1191342869" sldId="303"/>
        </pc:sldMkLst>
        <pc:spChg chg="mod">
          <ac:chgData name="info" userId="S::info@doorcountytourismzone.com::d69cbac0-bffc-4031-9c75-d76edce5ff26" providerId="AD" clId="Web-{127E1BDB-26FC-4D23-A61A-93EC438E8315}" dt="2023-05-30T21:07:55.797" v="979" actId="20577"/>
          <ac:spMkLst>
            <pc:docMk/>
            <pc:sldMk cId="1191342869" sldId="303"/>
            <ac:spMk id="2" creationId="{81056D57-199C-9677-01E8-143BE6005A42}"/>
          </ac:spMkLst>
        </pc:spChg>
      </pc:sldChg>
      <pc:sldChg chg="modSp">
        <pc:chgData name="info" userId="S::info@doorcountytourismzone.com::d69cbac0-bffc-4031-9c75-d76edce5ff26" providerId="AD" clId="Web-{127E1BDB-26FC-4D23-A61A-93EC438E8315}" dt="2023-05-30T21:10:27.396" v="989" actId="20577"/>
        <pc:sldMkLst>
          <pc:docMk/>
          <pc:sldMk cId="2735009353" sldId="305"/>
        </pc:sldMkLst>
        <pc:spChg chg="mod">
          <ac:chgData name="info" userId="S::info@doorcountytourismzone.com::d69cbac0-bffc-4031-9c75-d76edce5ff26" providerId="AD" clId="Web-{127E1BDB-26FC-4D23-A61A-93EC438E8315}" dt="2023-05-30T21:10:27.396" v="989" actId="20577"/>
          <ac:spMkLst>
            <pc:docMk/>
            <pc:sldMk cId="2735009353" sldId="305"/>
            <ac:spMk id="2" creationId="{E0D14FBC-ED96-31E4-2C7D-C87EF6844CA0}"/>
          </ac:spMkLst>
        </pc:spChg>
      </pc:sldChg>
      <pc:sldChg chg="modSp">
        <pc:chgData name="info" userId="S::info@doorcountytourismzone.com::d69cbac0-bffc-4031-9c75-d76edce5ff26" providerId="AD" clId="Web-{127E1BDB-26FC-4D23-A61A-93EC438E8315}" dt="2023-05-30T21:22:33.702" v="1064" actId="20577"/>
        <pc:sldMkLst>
          <pc:docMk/>
          <pc:sldMk cId="3941140079" sldId="308"/>
        </pc:sldMkLst>
        <pc:spChg chg="mod">
          <ac:chgData name="info" userId="S::info@doorcountytourismzone.com::d69cbac0-bffc-4031-9c75-d76edce5ff26" providerId="AD" clId="Web-{127E1BDB-26FC-4D23-A61A-93EC438E8315}" dt="2023-05-30T21:22:33.702" v="1064" actId="20577"/>
          <ac:spMkLst>
            <pc:docMk/>
            <pc:sldMk cId="3941140079" sldId="308"/>
            <ac:spMk id="3" creationId="{BE6BE1D6-0867-A030-78D0-DCC539361683}"/>
          </ac:spMkLst>
        </pc:spChg>
      </pc:sldChg>
      <pc:sldChg chg="modSp">
        <pc:chgData name="info" userId="S::info@doorcountytourismzone.com::d69cbac0-bffc-4031-9c75-d76edce5ff26" providerId="AD" clId="Web-{127E1BDB-26FC-4D23-A61A-93EC438E8315}" dt="2023-05-30T21:03:07.693" v="969" actId="20577"/>
        <pc:sldMkLst>
          <pc:docMk/>
          <pc:sldMk cId="1133784690" sldId="309"/>
        </pc:sldMkLst>
        <pc:spChg chg="mod">
          <ac:chgData name="info" userId="S::info@doorcountytourismzone.com::d69cbac0-bffc-4031-9c75-d76edce5ff26" providerId="AD" clId="Web-{127E1BDB-26FC-4D23-A61A-93EC438E8315}" dt="2023-05-30T21:03:07.693" v="969" actId="20577"/>
          <ac:spMkLst>
            <pc:docMk/>
            <pc:sldMk cId="1133784690" sldId="309"/>
            <ac:spMk id="3" creationId="{CF47056E-BCA5-7044-4DA6-0EA32E5E2ED0}"/>
          </ac:spMkLst>
        </pc:spChg>
      </pc:sldChg>
      <pc:sldChg chg="modSp">
        <pc:chgData name="info" userId="S::info@doorcountytourismzone.com::d69cbac0-bffc-4031-9c75-d76edce5ff26" providerId="AD" clId="Web-{127E1BDB-26FC-4D23-A61A-93EC438E8315}" dt="2023-05-30T21:21:30.169" v="1057" actId="20577"/>
        <pc:sldMkLst>
          <pc:docMk/>
          <pc:sldMk cId="3047651039" sldId="318"/>
        </pc:sldMkLst>
        <pc:spChg chg="mod">
          <ac:chgData name="info" userId="S::info@doorcountytourismzone.com::d69cbac0-bffc-4031-9c75-d76edce5ff26" providerId="AD" clId="Web-{127E1BDB-26FC-4D23-A61A-93EC438E8315}" dt="2023-05-30T21:21:30.169" v="1057" actId="20577"/>
          <ac:spMkLst>
            <pc:docMk/>
            <pc:sldMk cId="3047651039" sldId="318"/>
            <ac:spMk id="3" creationId="{B8386BD1-5758-39E8-F2C5-E89E341B701C}"/>
          </ac:spMkLst>
        </pc:spChg>
      </pc:sldChg>
      <pc:sldChg chg="modSp">
        <pc:chgData name="info" userId="S::info@doorcountytourismzone.com::d69cbac0-bffc-4031-9c75-d76edce5ff26" providerId="AD" clId="Web-{127E1BDB-26FC-4D23-A61A-93EC438E8315}" dt="2023-05-30T21:13:07.011" v="1019" actId="20577"/>
        <pc:sldMkLst>
          <pc:docMk/>
          <pc:sldMk cId="1487954675" sldId="319"/>
        </pc:sldMkLst>
        <pc:spChg chg="mod">
          <ac:chgData name="info" userId="S::info@doorcountytourismzone.com::d69cbac0-bffc-4031-9c75-d76edce5ff26" providerId="AD" clId="Web-{127E1BDB-26FC-4D23-A61A-93EC438E8315}" dt="2023-05-30T21:13:07.011" v="1019" actId="20577"/>
          <ac:spMkLst>
            <pc:docMk/>
            <pc:sldMk cId="1487954675" sldId="319"/>
            <ac:spMk id="3" creationId="{B84E0C3E-721C-22EC-7CB1-789460CC5381}"/>
          </ac:spMkLst>
        </pc:spChg>
      </pc:sldChg>
      <pc:sldChg chg="modSp">
        <pc:chgData name="info" userId="S::info@doorcountytourismzone.com::d69cbac0-bffc-4031-9c75-d76edce5ff26" providerId="AD" clId="Web-{127E1BDB-26FC-4D23-A61A-93EC438E8315}" dt="2023-05-30T21:23:35.455" v="1067" actId="20577"/>
        <pc:sldMkLst>
          <pc:docMk/>
          <pc:sldMk cId="1270881209" sldId="320"/>
        </pc:sldMkLst>
        <pc:spChg chg="mod">
          <ac:chgData name="info" userId="S::info@doorcountytourismzone.com::d69cbac0-bffc-4031-9c75-d76edce5ff26" providerId="AD" clId="Web-{127E1BDB-26FC-4D23-A61A-93EC438E8315}" dt="2023-05-30T21:23:35.455" v="1067" actId="20577"/>
          <ac:spMkLst>
            <pc:docMk/>
            <pc:sldMk cId="1270881209" sldId="320"/>
            <ac:spMk id="3" creationId="{006EA4A8-5FE2-A8ED-8B65-72A20DE64504}"/>
          </ac:spMkLst>
        </pc:spChg>
      </pc:sldChg>
      <pc:sldChg chg="modSp">
        <pc:chgData name="info" userId="S::info@doorcountytourismzone.com::d69cbac0-bffc-4031-9c75-d76edce5ff26" providerId="AD" clId="Web-{127E1BDB-26FC-4D23-A61A-93EC438E8315}" dt="2023-05-30T21:17:09.910" v="1035" actId="20577"/>
        <pc:sldMkLst>
          <pc:docMk/>
          <pc:sldMk cId="2910208219" sldId="323"/>
        </pc:sldMkLst>
        <pc:spChg chg="mod">
          <ac:chgData name="info" userId="S::info@doorcountytourismzone.com::d69cbac0-bffc-4031-9c75-d76edce5ff26" providerId="AD" clId="Web-{127E1BDB-26FC-4D23-A61A-93EC438E8315}" dt="2023-05-30T21:15:06.577" v="1030" actId="20577"/>
          <ac:spMkLst>
            <pc:docMk/>
            <pc:sldMk cId="2910208219" sldId="323"/>
            <ac:spMk id="2" creationId="{9F0A6255-B3F5-72A7-757E-B409885695F6}"/>
          </ac:spMkLst>
        </pc:spChg>
        <pc:spChg chg="mod">
          <ac:chgData name="info" userId="S::info@doorcountytourismzone.com::d69cbac0-bffc-4031-9c75-d76edce5ff26" providerId="AD" clId="Web-{127E1BDB-26FC-4D23-A61A-93EC438E8315}" dt="2023-05-30T21:17:09.910" v="1035" actId="20577"/>
          <ac:spMkLst>
            <pc:docMk/>
            <pc:sldMk cId="2910208219" sldId="323"/>
            <ac:spMk id="3" creationId="{90872ED8-18B1-8C23-7784-925FAC96F962}"/>
          </ac:spMkLst>
        </pc:spChg>
      </pc:sldChg>
      <pc:sldChg chg="modSp">
        <pc:chgData name="info" userId="S::info@doorcountytourismzone.com::d69cbac0-bffc-4031-9c75-d76edce5ff26" providerId="AD" clId="Web-{127E1BDB-26FC-4D23-A61A-93EC438E8315}" dt="2023-05-30T21:24:45.613" v="1074" actId="20577"/>
        <pc:sldMkLst>
          <pc:docMk/>
          <pc:sldMk cId="3898274533" sldId="324"/>
        </pc:sldMkLst>
        <pc:spChg chg="mod">
          <ac:chgData name="info" userId="S::info@doorcountytourismzone.com::d69cbac0-bffc-4031-9c75-d76edce5ff26" providerId="AD" clId="Web-{127E1BDB-26FC-4D23-A61A-93EC438E8315}" dt="2023-05-30T21:24:45.613" v="1074" actId="20577"/>
          <ac:spMkLst>
            <pc:docMk/>
            <pc:sldMk cId="3898274533" sldId="324"/>
            <ac:spMk id="3" creationId="{A3611069-0190-A62C-161D-C04DE4C5D77A}"/>
          </ac:spMkLst>
        </pc:spChg>
      </pc:sldChg>
      <pc:sldChg chg="modSp new">
        <pc:chgData name="info" userId="S::info@doorcountytourismzone.com::d69cbac0-bffc-4031-9c75-d76edce5ff26" providerId="AD" clId="Web-{127E1BDB-26FC-4D23-A61A-93EC438E8315}" dt="2023-05-30T20:19:56.501" v="872" actId="20577"/>
        <pc:sldMkLst>
          <pc:docMk/>
          <pc:sldMk cId="4121565478" sldId="327"/>
        </pc:sldMkLst>
        <pc:spChg chg="mod">
          <ac:chgData name="info" userId="S::info@doorcountytourismzone.com::d69cbac0-bffc-4031-9c75-d76edce5ff26" providerId="AD" clId="Web-{127E1BDB-26FC-4D23-A61A-93EC438E8315}" dt="2023-05-30T20:16:20.900" v="809" actId="20577"/>
          <ac:spMkLst>
            <pc:docMk/>
            <pc:sldMk cId="4121565478" sldId="327"/>
            <ac:spMk id="2" creationId="{E9AEF9FD-9438-F0BC-C63C-E4832389DCC7}"/>
          </ac:spMkLst>
        </pc:spChg>
        <pc:spChg chg="mod">
          <ac:chgData name="info" userId="S::info@doorcountytourismzone.com::d69cbac0-bffc-4031-9c75-d76edce5ff26" providerId="AD" clId="Web-{127E1BDB-26FC-4D23-A61A-93EC438E8315}" dt="2023-05-30T20:19:56.501" v="872" actId="20577"/>
          <ac:spMkLst>
            <pc:docMk/>
            <pc:sldMk cId="4121565478" sldId="327"/>
            <ac:spMk id="3" creationId="{74342FB4-B142-CF7C-33EB-E602D212E820}"/>
          </ac:spMkLst>
        </pc:spChg>
      </pc:sldChg>
      <pc:sldChg chg="modSp new">
        <pc:chgData name="info" userId="S::info@doorcountytourismzone.com::d69cbac0-bffc-4031-9c75-d76edce5ff26" providerId="AD" clId="Web-{127E1BDB-26FC-4D23-A61A-93EC438E8315}" dt="2023-05-30T21:02:12.753" v="965" actId="20577"/>
        <pc:sldMkLst>
          <pc:docMk/>
          <pc:sldMk cId="3356631942" sldId="328"/>
        </pc:sldMkLst>
        <pc:spChg chg="mod">
          <ac:chgData name="info" userId="S::info@doorcountytourismzone.com::d69cbac0-bffc-4031-9c75-d76edce5ff26" providerId="AD" clId="Web-{127E1BDB-26FC-4D23-A61A-93EC438E8315}" dt="2023-05-30T21:02:12.753" v="965" actId="20577"/>
          <ac:spMkLst>
            <pc:docMk/>
            <pc:sldMk cId="3356631942" sldId="328"/>
            <ac:spMk id="3" creationId="{E5478B81-1AA6-9526-4A90-C4536BF99FA3}"/>
          </ac:spMkLst>
        </pc:spChg>
      </pc:sldChg>
    </pc:docChg>
  </pc:docChgLst>
  <pc:docChgLst>
    <pc:chgData name="info" userId="S::info@doorcountytourismzone.com::d69cbac0-bffc-4031-9c75-d76edce5ff26" providerId="AD" clId="Web-{37B11714-72B5-B96F-8304-FBDB93958626}"/>
    <pc:docChg chg="addSld delSld modSld">
      <pc:chgData name="info" userId="S::info@doorcountytourismzone.com::d69cbac0-bffc-4031-9c75-d76edce5ff26" providerId="AD" clId="Web-{37B11714-72B5-B96F-8304-FBDB93958626}" dt="2023-05-27T01:11:50.036" v="1211" actId="20577"/>
      <pc:docMkLst>
        <pc:docMk/>
      </pc:docMkLst>
      <pc:sldChg chg="modSp">
        <pc:chgData name="info" userId="S::info@doorcountytourismzone.com::d69cbac0-bffc-4031-9c75-d76edce5ff26" providerId="AD" clId="Web-{37B11714-72B5-B96F-8304-FBDB93958626}" dt="2023-05-26T23:12:04.946" v="17" actId="20577"/>
        <pc:sldMkLst>
          <pc:docMk/>
          <pc:sldMk cId="2149486233" sldId="273"/>
        </pc:sldMkLst>
        <pc:graphicFrameChg chg="modGraphic">
          <ac:chgData name="info" userId="S::info@doorcountytourismzone.com::d69cbac0-bffc-4031-9c75-d76edce5ff26" providerId="AD" clId="Web-{37B11714-72B5-B96F-8304-FBDB93958626}" dt="2023-05-26T23:12:04.946" v="17" actId="20577"/>
          <ac:graphicFrameMkLst>
            <pc:docMk/>
            <pc:sldMk cId="2149486233" sldId="273"/>
            <ac:graphicFrameMk id="16" creationId="{2E307367-FFC8-B80D-A1D3-D8C9CEE08DB2}"/>
          </ac:graphicFrameMkLst>
        </pc:graphicFrameChg>
      </pc:sldChg>
      <pc:sldChg chg="modSp">
        <pc:chgData name="info" userId="S::info@doorcountytourismzone.com::d69cbac0-bffc-4031-9c75-d76edce5ff26" providerId="AD" clId="Web-{37B11714-72B5-B96F-8304-FBDB93958626}" dt="2023-05-26T23:11:34.804" v="14" actId="20577"/>
        <pc:sldMkLst>
          <pc:docMk/>
          <pc:sldMk cId="2535370534" sldId="278"/>
        </pc:sldMkLst>
        <pc:spChg chg="mod">
          <ac:chgData name="info" userId="S::info@doorcountytourismzone.com::d69cbac0-bffc-4031-9c75-d76edce5ff26" providerId="AD" clId="Web-{37B11714-72B5-B96F-8304-FBDB93958626}" dt="2023-05-26T23:11:34.804" v="14" actId="20577"/>
          <ac:spMkLst>
            <pc:docMk/>
            <pc:sldMk cId="2535370534" sldId="278"/>
            <ac:spMk id="2" creationId="{6E605A0D-9F36-165E-41DC-8032FC5C8220}"/>
          </ac:spMkLst>
        </pc:spChg>
      </pc:sldChg>
      <pc:sldChg chg="modSp">
        <pc:chgData name="info" userId="S::info@doorcountytourismzone.com::d69cbac0-bffc-4031-9c75-d76edce5ff26" providerId="AD" clId="Web-{37B11714-72B5-B96F-8304-FBDB93958626}" dt="2023-05-26T23:11:24.975" v="12" actId="20577"/>
        <pc:sldMkLst>
          <pc:docMk/>
          <pc:sldMk cId="469431505" sldId="284"/>
        </pc:sldMkLst>
        <pc:spChg chg="mod">
          <ac:chgData name="info" userId="S::info@doorcountytourismzone.com::d69cbac0-bffc-4031-9c75-d76edce5ff26" providerId="AD" clId="Web-{37B11714-72B5-B96F-8304-FBDB93958626}" dt="2023-05-26T23:11:24.975" v="12" actId="20577"/>
          <ac:spMkLst>
            <pc:docMk/>
            <pc:sldMk cId="469431505" sldId="284"/>
            <ac:spMk id="2" creationId="{5E667D1F-53C9-52E1-7EE4-FBDF9C2AA390}"/>
          </ac:spMkLst>
        </pc:spChg>
      </pc:sldChg>
      <pc:sldChg chg="modSp">
        <pc:chgData name="info" userId="S::info@doorcountytourismzone.com::d69cbac0-bffc-4031-9c75-d76edce5ff26" providerId="AD" clId="Web-{37B11714-72B5-B96F-8304-FBDB93958626}" dt="2023-05-26T23:10:52.349" v="10" actId="20577"/>
        <pc:sldMkLst>
          <pc:docMk/>
          <pc:sldMk cId="2610674640" sldId="286"/>
        </pc:sldMkLst>
        <pc:spChg chg="mod">
          <ac:chgData name="info" userId="S::info@doorcountytourismzone.com::d69cbac0-bffc-4031-9c75-d76edce5ff26" providerId="AD" clId="Web-{37B11714-72B5-B96F-8304-FBDB93958626}" dt="2023-05-26T23:10:52.349" v="10" actId="20577"/>
          <ac:spMkLst>
            <pc:docMk/>
            <pc:sldMk cId="2610674640" sldId="286"/>
            <ac:spMk id="2" creationId="{FCDB976B-01FD-9D94-8295-11B928B1929F}"/>
          </ac:spMkLst>
        </pc:spChg>
        <pc:graphicFrameChg chg="mod">
          <ac:chgData name="info" userId="S::info@doorcountytourismzone.com::d69cbac0-bffc-4031-9c75-d76edce5ff26" providerId="AD" clId="Web-{37B11714-72B5-B96F-8304-FBDB93958626}" dt="2023-05-26T23:10:38.271" v="8" actId="14100"/>
          <ac:graphicFrameMkLst>
            <pc:docMk/>
            <pc:sldMk cId="2610674640" sldId="286"/>
            <ac:graphicFrameMk id="5" creationId="{DE464523-8E67-40E8-946B-3133CB240089}"/>
          </ac:graphicFrameMkLst>
        </pc:graphicFrameChg>
      </pc:sldChg>
      <pc:sldChg chg="modSp">
        <pc:chgData name="info" userId="S::info@doorcountytourismzone.com::d69cbac0-bffc-4031-9c75-d76edce5ff26" providerId="AD" clId="Web-{37B11714-72B5-B96F-8304-FBDB93958626}" dt="2023-05-26T23:10:26.770" v="6" actId="14100"/>
        <pc:sldMkLst>
          <pc:docMk/>
          <pc:sldMk cId="3962936419" sldId="290"/>
        </pc:sldMkLst>
        <pc:spChg chg="mod">
          <ac:chgData name="info" userId="S::info@doorcountytourismzone.com::d69cbac0-bffc-4031-9c75-d76edce5ff26" providerId="AD" clId="Web-{37B11714-72B5-B96F-8304-FBDB93958626}" dt="2023-05-26T23:10:22.005" v="5" actId="1076"/>
          <ac:spMkLst>
            <pc:docMk/>
            <pc:sldMk cId="3962936419" sldId="290"/>
            <ac:spMk id="5" creationId="{36D4A606-EDB5-BB91-BADD-0D78409E55EB}"/>
          </ac:spMkLst>
        </pc:spChg>
        <pc:spChg chg="mod">
          <ac:chgData name="info" userId="S::info@doorcountytourismzone.com::d69cbac0-bffc-4031-9c75-d76edce5ff26" providerId="AD" clId="Web-{37B11714-72B5-B96F-8304-FBDB93958626}" dt="2023-05-26T23:10:19.129" v="4" actId="1076"/>
          <ac:spMkLst>
            <pc:docMk/>
            <pc:sldMk cId="3962936419" sldId="290"/>
            <ac:spMk id="6" creationId="{E871256A-D489-58FB-7EDA-6F7AF3EA2D9C}"/>
          </ac:spMkLst>
        </pc:spChg>
        <pc:graphicFrameChg chg="mod">
          <ac:chgData name="info" userId="S::info@doorcountytourismzone.com::d69cbac0-bffc-4031-9c75-d76edce5ff26" providerId="AD" clId="Web-{37B11714-72B5-B96F-8304-FBDB93958626}" dt="2023-05-26T23:10:26.770" v="6" actId="14100"/>
          <ac:graphicFrameMkLst>
            <pc:docMk/>
            <pc:sldMk cId="3962936419" sldId="290"/>
            <ac:graphicFrameMk id="4" creationId="{3C7E6AAD-8CC1-88FD-4E76-1D9030BA6A71}"/>
          </ac:graphicFrameMkLst>
        </pc:graphicFrameChg>
      </pc:sldChg>
      <pc:sldChg chg="modSp">
        <pc:chgData name="info" userId="S::info@doorcountytourismzone.com::d69cbac0-bffc-4031-9c75-d76edce5ff26" providerId="AD" clId="Web-{37B11714-72B5-B96F-8304-FBDB93958626}" dt="2023-05-26T23:10:00.644" v="3" actId="14100"/>
        <pc:sldMkLst>
          <pc:docMk/>
          <pc:sldMk cId="2339259307" sldId="291"/>
        </pc:sldMkLst>
        <pc:spChg chg="mod">
          <ac:chgData name="info" userId="S::info@doorcountytourismzone.com::d69cbac0-bffc-4031-9c75-d76edce5ff26" providerId="AD" clId="Web-{37B11714-72B5-B96F-8304-FBDB93958626}" dt="2023-05-26T23:09:52.269" v="2" actId="1076"/>
          <ac:spMkLst>
            <pc:docMk/>
            <pc:sldMk cId="2339259307" sldId="291"/>
            <ac:spMk id="5" creationId="{D381273D-7269-CC07-FA79-BA15CA2A24F0}"/>
          </ac:spMkLst>
        </pc:spChg>
        <pc:spChg chg="mod">
          <ac:chgData name="info" userId="S::info@doorcountytourismzone.com::d69cbac0-bffc-4031-9c75-d76edce5ff26" providerId="AD" clId="Web-{37B11714-72B5-B96F-8304-FBDB93958626}" dt="2023-05-26T23:09:49.128" v="1" actId="1076"/>
          <ac:spMkLst>
            <pc:docMk/>
            <pc:sldMk cId="2339259307" sldId="291"/>
            <ac:spMk id="7" creationId="{C574232F-6AE0-F86A-1105-28E2B9BD39FB}"/>
          </ac:spMkLst>
        </pc:spChg>
        <pc:graphicFrameChg chg="mod">
          <ac:chgData name="info" userId="S::info@doorcountytourismzone.com::d69cbac0-bffc-4031-9c75-d76edce5ff26" providerId="AD" clId="Web-{37B11714-72B5-B96F-8304-FBDB93958626}" dt="2023-05-26T23:10:00.644" v="3" actId="14100"/>
          <ac:graphicFrameMkLst>
            <pc:docMk/>
            <pc:sldMk cId="2339259307" sldId="291"/>
            <ac:graphicFrameMk id="4" creationId="{3D7CAF73-121E-AE7E-9E0A-E70F5D9689AA}"/>
          </ac:graphicFrameMkLst>
        </pc:graphicFrameChg>
      </pc:sldChg>
      <pc:sldChg chg="modSp">
        <pc:chgData name="info" userId="S::info@doorcountytourismzone.com::d69cbac0-bffc-4031-9c75-d76edce5ff26" providerId="AD" clId="Web-{37B11714-72B5-B96F-8304-FBDB93958626}" dt="2023-05-26T23:11:12.881" v="11" actId="20577"/>
        <pc:sldMkLst>
          <pc:docMk/>
          <pc:sldMk cId="2029019413" sldId="293"/>
        </pc:sldMkLst>
        <pc:spChg chg="mod">
          <ac:chgData name="info" userId="S::info@doorcountytourismzone.com::d69cbac0-bffc-4031-9c75-d76edce5ff26" providerId="AD" clId="Web-{37B11714-72B5-B96F-8304-FBDB93958626}" dt="2023-05-26T23:11:12.881" v="11" actId="20577"/>
          <ac:spMkLst>
            <pc:docMk/>
            <pc:sldMk cId="2029019413" sldId="293"/>
            <ac:spMk id="2" creationId="{1C778EC4-97C3-9835-6306-6A15A96E0C5C}"/>
          </ac:spMkLst>
        </pc:spChg>
      </pc:sldChg>
      <pc:sldChg chg="del">
        <pc:chgData name="info" userId="S::info@doorcountytourismzone.com::d69cbac0-bffc-4031-9c75-d76edce5ff26" providerId="AD" clId="Web-{37B11714-72B5-B96F-8304-FBDB93958626}" dt="2023-05-26T23:24:00.175" v="157"/>
        <pc:sldMkLst>
          <pc:docMk/>
          <pc:sldMk cId="1685670516" sldId="297"/>
        </pc:sldMkLst>
      </pc:sldChg>
      <pc:sldChg chg="modSp">
        <pc:chgData name="info" userId="S::info@doorcountytourismzone.com::d69cbac0-bffc-4031-9c75-d76edce5ff26" providerId="AD" clId="Web-{37B11714-72B5-B96F-8304-FBDB93958626}" dt="2023-05-26T23:18:46.679" v="85" actId="20577"/>
        <pc:sldMkLst>
          <pc:docMk/>
          <pc:sldMk cId="487354619" sldId="299"/>
        </pc:sldMkLst>
        <pc:spChg chg="mod">
          <ac:chgData name="info" userId="S::info@doorcountytourismzone.com::d69cbac0-bffc-4031-9c75-d76edce5ff26" providerId="AD" clId="Web-{37B11714-72B5-B96F-8304-FBDB93958626}" dt="2023-05-26T23:18:46.679" v="85" actId="20577"/>
          <ac:spMkLst>
            <pc:docMk/>
            <pc:sldMk cId="487354619" sldId="299"/>
            <ac:spMk id="38" creationId="{53B413AF-057C-72AC-EA80-2F1973ED9855}"/>
          </ac:spMkLst>
        </pc:spChg>
      </pc:sldChg>
      <pc:sldChg chg="modSp">
        <pc:chgData name="info" userId="S::info@doorcountytourismzone.com::d69cbac0-bffc-4031-9c75-d76edce5ff26" providerId="AD" clId="Web-{37B11714-72B5-B96F-8304-FBDB93958626}" dt="2023-05-26T23:19:29.274" v="104" actId="20577"/>
        <pc:sldMkLst>
          <pc:docMk/>
          <pc:sldMk cId="2960727784" sldId="300"/>
        </pc:sldMkLst>
        <pc:spChg chg="mod">
          <ac:chgData name="info" userId="S::info@doorcountytourismzone.com::d69cbac0-bffc-4031-9c75-d76edce5ff26" providerId="AD" clId="Web-{37B11714-72B5-B96F-8304-FBDB93958626}" dt="2023-05-26T23:19:29.274" v="104" actId="20577"/>
          <ac:spMkLst>
            <pc:docMk/>
            <pc:sldMk cId="2960727784" sldId="300"/>
            <ac:spMk id="3" creationId="{978604E8-4415-97E6-BE83-1589F753AB6D}"/>
          </ac:spMkLst>
        </pc:spChg>
      </pc:sldChg>
      <pc:sldChg chg="modSp">
        <pc:chgData name="info" userId="S::info@doorcountytourismzone.com::d69cbac0-bffc-4031-9c75-d76edce5ff26" providerId="AD" clId="Web-{37B11714-72B5-B96F-8304-FBDB93958626}" dt="2023-05-26T23:23:30.033" v="156" actId="20577"/>
        <pc:sldMkLst>
          <pc:docMk/>
          <pc:sldMk cId="550395972" sldId="302"/>
        </pc:sldMkLst>
        <pc:spChg chg="mod">
          <ac:chgData name="info" userId="S::info@doorcountytourismzone.com::d69cbac0-bffc-4031-9c75-d76edce5ff26" providerId="AD" clId="Web-{37B11714-72B5-B96F-8304-FBDB93958626}" dt="2023-05-26T23:23:30.033" v="156" actId="20577"/>
          <ac:spMkLst>
            <pc:docMk/>
            <pc:sldMk cId="550395972" sldId="302"/>
            <ac:spMk id="3" creationId="{961BC030-1BD9-D095-599A-BB2AEE32B684}"/>
          </ac:spMkLst>
        </pc:spChg>
      </pc:sldChg>
      <pc:sldChg chg="modSp">
        <pc:chgData name="info" userId="S::info@doorcountytourismzone.com::d69cbac0-bffc-4031-9c75-d76edce5ff26" providerId="AD" clId="Web-{37B11714-72B5-B96F-8304-FBDB93958626}" dt="2023-05-26T23:16:19.595" v="73" actId="20577"/>
        <pc:sldMkLst>
          <pc:docMk/>
          <pc:sldMk cId="1497642584" sldId="306"/>
        </pc:sldMkLst>
        <pc:spChg chg="mod">
          <ac:chgData name="info" userId="S::info@doorcountytourismzone.com::d69cbac0-bffc-4031-9c75-d76edce5ff26" providerId="AD" clId="Web-{37B11714-72B5-B96F-8304-FBDB93958626}" dt="2023-05-26T23:16:19.595" v="73" actId="20577"/>
          <ac:spMkLst>
            <pc:docMk/>
            <pc:sldMk cId="1497642584" sldId="306"/>
            <ac:spMk id="3" creationId="{9901591C-9EE6-8CF0-C018-9E3A3329101B}"/>
          </ac:spMkLst>
        </pc:spChg>
      </pc:sldChg>
      <pc:sldChg chg="modSp">
        <pc:chgData name="info" userId="S::info@doorcountytourismzone.com::d69cbac0-bffc-4031-9c75-d76edce5ff26" providerId="AD" clId="Web-{37B11714-72B5-B96F-8304-FBDB93958626}" dt="2023-05-26T23:17:50.536" v="76" actId="20577"/>
        <pc:sldMkLst>
          <pc:docMk/>
          <pc:sldMk cId="1001914163" sldId="307"/>
        </pc:sldMkLst>
        <pc:spChg chg="mod">
          <ac:chgData name="info" userId="S::info@doorcountytourismzone.com::d69cbac0-bffc-4031-9c75-d76edce5ff26" providerId="AD" clId="Web-{37B11714-72B5-B96F-8304-FBDB93958626}" dt="2023-05-26T23:17:50.536" v="76" actId="20577"/>
          <ac:spMkLst>
            <pc:docMk/>
            <pc:sldMk cId="1001914163" sldId="307"/>
            <ac:spMk id="3" creationId="{45BFC97B-335D-2B47-DEC8-163C32F4ECB1}"/>
          </ac:spMkLst>
        </pc:spChg>
      </pc:sldChg>
      <pc:sldChg chg="modSp">
        <pc:chgData name="info" userId="S::info@doorcountytourismzone.com::d69cbac0-bffc-4031-9c75-d76edce5ff26" providerId="AD" clId="Web-{37B11714-72B5-B96F-8304-FBDB93958626}" dt="2023-05-26T23:14:37.826" v="27" actId="20577"/>
        <pc:sldMkLst>
          <pc:docMk/>
          <pc:sldMk cId="1133784690" sldId="309"/>
        </pc:sldMkLst>
        <pc:spChg chg="mod">
          <ac:chgData name="info" userId="S::info@doorcountytourismzone.com::d69cbac0-bffc-4031-9c75-d76edce5ff26" providerId="AD" clId="Web-{37B11714-72B5-B96F-8304-FBDB93958626}" dt="2023-05-26T23:14:37.826" v="27" actId="20577"/>
          <ac:spMkLst>
            <pc:docMk/>
            <pc:sldMk cId="1133784690" sldId="309"/>
            <ac:spMk id="3" creationId="{CF47056E-BCA5-7044-4DA6-0EA32E5E2ED0}"/>
          </ac:spMkLst>
        </pc:spChg>
      </pc:sldChg>
      <pc:sldChg chg="modSp">
        <pc:chgData name="info" userId="S::info@doorcountytourismzone.com::d69cbac0-bffc-4031-9c75-d76edce5ff26" providerId="AD" clId="Web-{37B11714-72B5-B96F-8304-FBDB93958626}" dt="2023-05-26T23:12:16.274" v="18" actId="20577"/>
        <pc:sldMkLst>
          <pc:docMk/>
          <pc:sldMk cId="127079701" sldId="315"/>
        </pc:sldMkLst>
        <pc:spChg chg="mod">
          <ac:chgData name="info" userId="S::info@doorcountytourismzone.com::d69cbac0-bffc-4031-9c75-d76edce5ff26" providerId="AD" clId="Web-{37B11714-72B5-B96F-8304-FBDB93958626}" dt="2023-05-26T23:12:16.274" v="18" actId="20577"/>
          <ac:spMkLst>
            <pc:docMk/>
            <pc:sldMk cId="127079701" sldId="315"/>
            <ac:spMk id="2" creationId="{06437991-C70B-BDEB-0713-71A105B1882A}"/>
          </ac:spMkLst>
        </pc:spChg>
      </pc:sldChg>
      <pc:sldChg chg="modSp new">
        <pc:chgData name="info" userId="S::info@doorcountytourismzone.com::d69cbac0-bffc-4031-9c75-d76edce5ff26" providerId="AD" clId="Web-{37B11714-72B5-B96F-8304-FBDB93958626}" dt="2023-05-27T01:04:46.197" v="881" actId="20577"/>
        <pc:sldMkLst>
          <pc:docMk/>
          <pc:sldMk cId="4093896124" sldId="317"/>
        </pc:sldMkLst>
        <pc:spChg chg="mod">
          <ac:chgData name="info" userId="S::info@doorcountytourismzone.com::d69cbac0-bffc-4031-9c75-d76edce5ff26" providerId="AD" clId="Web-{37B11714-72B5-B96F-8304-FBDB93958626}" dt="2023-05-27T00:44:13.101" v="161" actId="20577"/>
          <ac:spMkLst>
            <pc:docMk/>
            <pc:sldMk cId="4093896124" sldId="317"/>
            <ac:spMk id="2" creationId="{50DC0CA1-D570-53AE-1E2B-AAE474556374}"/>
          </ac:spMkLst>
        </pc:spChg>
        <pc:spChg chg="mod">
          <ac:chgData name="info" userId="S::info@doorcountytourismzone.com::d69cbac0-bffc-4031-9c75-d76edce5ff26" providerId="AD" clId="Web-{37B11714-72B5-B96F-8304-FBDB93958626}" dt="2023-05-27T01:04:46.197" v="881" actId="20577"/>
          <ac:spMkLst>
            <pc:docMk/>
            <pc:sldMk cId="4093896124" sldId="317"/>
            <ac:spMk id="3" creationId="{A676C3EE-3798-6220-771D-A46FB1C744FF}"/>
          </ac:spMkLst>
        </pc:spChg>
      </pc:sldChg>
      <pc:sldChg chg="modSp new">
        <pc:chgData name="info" userId="S::info@doorcountytourismzone.com::d69cbac0-bffc-4031-9c75-d76edce5ff26" providerId="AD" clId="Web-{37B11714-72B5-B96F-8304-FBDB93958626}" dt="2023-05-27T01:11:50.036" v="1211" actId="20577"/>
        <pc:sldMkLst>
          <pc:docMk/>
          <pc:sldMk cId="3047651039" sldId="318"/>
        </pc:sldMkLst>
        <pc:spChg chg="mod">
          <ac:chgData name="info" userId="S::info@doorcountytourismzone.com::d69cbac0-bffc-4031-9c75-d76edce5ff26" providerId="AD" clId="Web-{37B11714-72B5-B96F-8304-FBDB93958626}" dt="2023-05-27T01:04:52.197" v="884" actId="20577"/>
          <ac:spMkLst>
            <pc:docMk/>
            <pc:sldMk cId="3047651039" sldId="318"/>
            <ac:spMk id="2" creationId="{06DAD7D9-8BED-E017-D280-F6F97EAB51BF}"/>
          </ac:spMkLst>
        </pc:spChg>
        <pc:spChg chg="mod">
          <ac:chgData name="info" userId="S::info@doorcountytourismzone.com::d69cbac0-bffc-4031-9c75-d76edce5ff26" providerId="AD" clId="Web-{37B11714-72B5-B96F-8304-FBDB93958626}" dt="2023-05-27T01:11:50.036" v="1211" actId="20577"/>
          <ac:spMkLst>
            <pc:docMk/>
            <pc:sldMk cId="3047651039" sldId="318"/>
            <ac:spMk id="3" creationId="{B8386BD1-5758-39E8-F2C5-E89E341B701C}"/>
          </ac:spMkLst>
        </pc:spChg>
      </pc:sldChg>
    </pc:docChg>
  </pc:docChgLst>
  <pc:docChgLst>
    <pc:chgData name="info" userId="S::info@doorcountytourismzone.com::d69cbac0-bffc-4031-9c75-d76edce5ff26" providerId="AD" clId="Web-{B8A2FE6A-E760-3FDF-2383-12E537857FBF}"/>
    <pc:docChg chg="modSld">
      <pc:chgData name="info" userId="S::info@doorcountytourismzone.com::d69cbac0-bffc-4031-9c75-d76edce5ff26" providerId="AD" clId="Web-{B8A2FE6A-E760-3FDF-2383-12E537857FBF}" dt="2023-06-05T21:17:49.241" v="721" actId="20577"/>
      <pc:docMkLst>
        <pc:docMk/>
      </pc:docMkLst>
      <pc:sldChg chg="modSp">
        <pc:chgData name="info" userId="S::info@doorcountytourismzone.com::d69cbac0-bffc-4031-9c75-d76edce5ff26" providerId="AD" clId="Web-{B8A2FE6A-E760-3FDF-2383-12E537857FBF}" dt="2023-06-05T20:50:56.567" v="677" actId="1076"/>
        <pc:sldMkLst>
          <pc:docMk/>
          <pc:sldMk cId="1866534900" sldId="257"/>
        </pc:sldMkLst>
        <pc:graphicFrameChg chg="mod">
          <ac:chgData name="info" userId="S::info@doorcountytourismzone.com::d69cbac0-bffc-4031-9c75-d76edce5ff26" providerId="AD" clId="Web-{B8A2FE6A-E760-3FDF-2383-12E537857FBF}" dt="2023-06-05T20:50:56.567" v="677" actId="1076"/>
          <ac:graphicFrameMkLst>
            <pc:docMk/>
            <pc:sldMk cId="1866534900" sldId="257"/>
            <ac:graphicFrameMk id="4" creationId="{B6B0DBF8-38F0-29F9-5A7D-D03C984C5A36}"/>
          </ac:graphicFrameMkLst>
        </pc:graphicFrameChg>
      </pc:sldChg>
      <pc:sldChg chg="modSp">
        <pc:chgData name="info" userId="S::info@doorcountytourismzone.com::d69cbac0-bffc-4031-9c75-d76edce5ff26" providerId="AD" clId="Web-{B8A2FE6A-E760-3FDF-2383-12E537857FBF}" dt="2023-06-05T20:51:34.147" v="680" actId="1076"/>
        <pc:sldMkLst>
          <pc:docMk/>
          <pc:sldMk cId="3098989528" sldId="260"/>
        </pc:sldMkLst>
        <pc:picChg chg="mod">
          <ac:chgData name="info" userId="S::info@doorcountytourismzone.com::d69cbac0-bffc-4031-9c75-d76edce5ff26" providerId="AD" clId="Web-{B8A2FE6A-E760-3FDF-2383-12E537857FBF}" dt="2023-06-05T20:51:34.147" v="680" actId="1076"/>
          <ac:picMkLst>
            <pc:docMk/>
            <pc:sldMk cId="3098989528" sldId="260"/>
            <ac:picMk id="6" creationId="{4249C758-0700-7548-57D1-70FD69659C66}"/>
          </ac:picMkLst>
        </pc:picChg>
      </pc:sldChg>
      <pc:sldChg chg="modSp">
        <pc:chgData name="info" userId="S::info@doorcountytourismzone.com::d69cbac0-bffc-4031-9c75-d76edce5ff26" providerId="AD" clId="Web-{B8A2FE6A-E760-3FDF-2383-12E537857FBF}" dt="2023-06-05T20:55:01.355" v="709" actId="20577"/>
        <pc:sldMkLst>
          <pc:docMk/>
          <pc:sldMk cId="2149486233" sldId="273"/>
        </pc:sldMkLst>
        <pc:graphicFrameChg chg="modGraphic">
          <ac:chgData name="info" userId="S::info@doorcountytourismzone.com::d69cbac0-bffc-4031-9c75-d76edce5ff26" providerId="AD" clId="Web-{B8A2FE6A-E760-3FDF-2383-12E537857FBF}" dt="2023-06-05T20:55:01.355" v="709" actId="20577"/>
          <ac:graphicFrameMkLst>
            <pc:docMk/>
            <pc:sldMk cId="2149486233" sldId="273"/>
            <ac:graphicFrameMk id="16" creationId="{2E307367-FFC8-B80D-A1D3-D8C9CEE08DB2}"/>
          </ac:graphicFrameMkLst>
        </pc:graphicFrameChg>
      </pc:sldChg>
      <pc:sldChg chg="modSp">
        <pc:chgData name="info" userId="S::info@doorcountytourismzone.com::d69cbac0-bffc-4031-9c75-d76edce5ff26" providerId="AD" clId="Web-{B8A2FE6A-E760-3FDF-2383-12E537857FBF}" dt="2023-06-01T01:56:24.278" v="643" actId="20577"/>
        <pc:sldMkLst>
          <pc:docMk/>
          <pc:sldMk cId="127079701" sldId="315"/>
        </pc:sldMkLst>
        <pc:spChg chg="mod">
          <ac:chgData name="info" userId="S::info@doorcountytourismzone.com::d69cbac0-bffc-4031-9c75-d76edce5ff26" providerId="AD" clId="Web-{B8A2FE6A-E760-3FDF-2383-12E537857FBF}" dt="2023-06-01T01:56:24.278" v="643" actId="20577"/>
          <ac:spMkLst>
            <pc:docMk/>
            <pc:sldMk cId="127079701" sldId="315"/>
            <ac:spMk id="3" creationId="{9B247125-8466-0949-B43B-7303334C1475}"/>
          </ac:spMkLst>
        </pc:spChg>
      </pc:sldChg>
      <pc:sldChg chg="modSp">
        <pc:chgData name="info" userId="S::info@doorcountytourismzone.com::d69cbac0-bffc-4031-9c75-d76edce5ff26" providerId="AD" clId="Web-{B8A2FE6A-E760-3FDF-2383-12E537857FBF}" dt="2023-06-01T01:58:08.640" v="661" actId="20577"/>
        <pc:sldMkLst>
          <pc:docMk/>
          <pc:sldMk cId="2748693694" sldId="316"/>
        </pc:sldMkLst>
        <pc:spChg chg="mod">
          <ac:chgData name="info" userId="S::info@doorcountytourismzone.com::d69cbac0-bffc-4031-9c75-d76edce5ff26" providerId="AD" clId="Web-{B8A2FE6A-E760-3FDF-2383-12E537857FBF}" dt="2023-06-01T01:58:08.640" v="661" actId="20577"/>
          <ac:spMkLst>
            <pc:docMk/>
            <pc:sldMk cId="2748693694" sldId="316"/>
            <ac:spMk id="2" creationId="{C2F331FF-F609-29A8-4E09-CAB94851EBF3}"/>
          </ac:spMkLst>
        </pc:spChg>
        <pc:spChg chg="mod">
          <ac:chgData name="info" userId="S::info@doorcountytourismzone.com::d69cbac0-bffc-4031-9c75-d76edce5ff26" providerId="AD" clId="Web-{B8A2FE6A-E760-3FDF-2383-12E537857FBF}" dt="2023-06-01T01:57:49.171" v="653" actId="20577"/>
          <ac:spMkLst>
            <pc:docMk/>
            <pc:sldMk cId="2748693694" sldId="316"/>
            <ac:spMk id="3" creationId="{40D1C9CC-3127-5737-8CC5-EE7D7FA5C932}"/>
          </ac:spMkLst>
        </pc:spChg>
      </pc:sldChg>
      <pc:sldChg chg="modSp">
        <pc:chgData name="info" userId="S::info@doorcountytourismzone.com::d69cbac0-bffc-4031-9c75-d76edce5ff26" providerId="AD" clId="Web-{B8A2FE6A-E760-3FDF-2383-12E537857FBF}" dt="2023-06-05T21:17:49.241" v="721" actId="20577"/>
        <pc:sldMkLst>
          <pc:docMk/>
          <pc:sldMk cId="4121565478" sldId="327"/>
        </pc:sldMkLst>
        <pc:spChg chg="mod">
          <ac:chgData name="info" userId="S::info@doorcountytourismzone.com::d69cbac0-bffc-4031-9c75-d76edce5ff26" providerId="AD" clId="Web-{B8A2FE6A-E760-3FDF-2383-12E537857FBF}" dt="2023-06-01T00:26:55.561" v="160" actId="20577"/>
          <ac:spMkLst>
            <pc:docMk/>
            <pc:sldMk cId="4121565478" sldId="327"/>
            <ac:spMk id="2" creationId="{E9AEF9FD-9438-F0BC-C63C-E4832389DCC7}"/>
          </ac:spMkLst>
        </pc:spChg>
        <pc:spChg chg="mod">
          <ac:chgData name="info" userId="S::info@doorcountytourismzone.com::d69cbac0-bffc-4031-9c75-d76edce5ff26" providerId="AD" clId="Web-{B8A2FE6A-E760-3FDF-2383-12E537857FBF}" dt="2023-06-05T21:17:49.241" v="721" actId="20577"/>
          <ac:spMkLst>
            <pc:docMk/>
            <pc:sldMk cId="4121565478" sldId="327"/>
            <ac:spMk id="3" creationId="{74342FB4-B142-CF7C-33EB-E602D212E820}"/>
          </ac:spMkLst>
        </pc:spChg>
      </pc:sldChg>
      <pc:sldChg chg="modSp">
        <pc:chgData name="info" userId="S::info@doorcountytourismzone.com::d69cbac0-bffc-4031-9c75-d76edce5ff26" providerId="AD" clId="Web-{B8A2FE6A-E760-3FDF-2383-12E537857FBF}" dt="2023-06-01T01:52:08.724" v="632" actId="20577"/>
        <pc:sldMkLst>
          <pc:docMk/>
          <pc:sldMk cId="3356631942" sldId="328"/>
        </pc:sldMkLst>
        <pc:spChg chg="mod">
          <ac:chgData name="info" userId="S::info@doorcountytourismzone.com::d69cbac0-bffc-4031-9c75-d76edce5ff26" providerId="AD" clId="Web-{B8A2FE6A-E760-3FDF-2383-12E537857FBF}" dt="2023-06-01T01:52:08.724" v="632" actId="20577"/>
          <ac:spMkLst>
            <pc:docMk/>
            <pc:sldMk cId="3356631942" sldId="328"/>
            <ac:spMk id="3" creationId="{E5478B81-1AA6-9526-4A90-C4536BF99FA3}"/>
          </ac:spMkLst>
        </pc:spChg>
      </pc:sldChg>
    </pc:docChg>
  </pc:docChgLst>
  <pc:docChgLst>
    <pc:chgData name="info" userId="S::info@doorcountytourismzone.com::d69cbac0-bffc-4031-9c75-d76edce5ff26" providerId="AD" clId="Web-{AABFD2B7-6ABD-6A31-4632-982EE0B0712E}"/>
    <pc:docChg chg="addSld delSld modSld sldOrd">
      <pc:chgData name="info" userId="S::info@doorcountytourismzone.com::d69cbac0-bffc-4031-9c75-d76edce5ff26" providerId="AD" clId="Web-{AABFD2B7-6ABD-6A31-4632-982EE0B0712E}" dt="2023-05-30T20:00:27.793" v="559" actId="20577"/>
      <pc:docMkLst>
        <pc:docMk/>
      </pc:docMkLst>
      <pc:sldChg chg="modSp">
        <pc:chgData name="info" userId="S::info@doorcountytourismzone.com::d69cbac0-bffc-4031-9c75-d76edce5ff26" providerId="AD" clId="Web-{AABFD2B7-6ABD-6A31-4632-982EE0B0712E}" dt="2023-05-30T20:00:27.793" v="559" actId="20577"/>
        <pc:sldMkLst>
          <pc:docMk/>
          <pc:sldMk cId="2149486233" sldId="273"/>
        </pc:sldMkLst>
        <pc:graphicFrameChg chg="modGraphic">
          <ac:chgData name="info" userId="S::info@doorcountytourismzone.com::d69cbac0-bffc-4031-9c75-d76edce5ff26" providerId="AD" clId="Web-{AABFD2B7-6ABD-6A31-4632-982EE0B0712E}" dt="2023-05-30T20:00:27.793" v="559" actId="20577"/>
          <ac:graphicFrameMkLst>
            <pc:docMk/>
            <pc:sldMk cId="2149486233" sldId="273"/>
            <ac:graphicFrameMk id="16" creationId="{2E307367-FFC8-B80D-A1D3-D8C9CEE08DB2}"/>
          </ac:graphicFrameMkLst>
        </pc:graphicFrameChg>
      </pc:sldChg>
      <pc:sldChg chg="modSp">
        <pc:chgData name="info" userId="S::info@doorcountytourismzone.com::d69cbac0-bffc-4031-9c75-d76edce5ff26" providerId="AD" clId="Web-{AABFD2B7-6ABD-6A31-4632-982EE0B0712E}" dt="2023-05-30T19:31:18.549" v="527" actId="1076"/>
        <pc:sldMkLst>
          <pc:docMk/>
          <pc:sldMk cId="3272366430" sldId="282"/>
        </pc:sldMkLst>
        <pc:graphicFrameChg chg="mod">
          <ac:chgData name="info" userId="S::info@doorcountytourismzone.com::d69cbac0-bffc-4031-9c75-d76edce5ff26" providerId="AD" clId="Web-{AABFD2B7-6ABD-6A31-4632-982EE0B0712E}" dt="2023-05-30T19:31:18.549" v="527" actId="1076"/>
          <ac:graphicFrameMkLst>
            <pc:docMk/>
            <pc:sldMk cId="3272366430" sldId="282"/>
            <ac:graphicFrameMk id="5" creationId="{2852E39C-82AD-7928-7318-8E989C8BDF5D}"/>
          </ac:graphicFrameMkLst>
        </pc:graphicFrameChg>
      </pc:sldChg>
      <pc:sldChg chg="addSp modSp mod setBg">
        <pc:chgData name="info" userId="S::info@doorcountytourismzone.com::d69cbac0-bffc-4031-9c75-d76edce5ff26" providerId="AD" clId="Web-{AABFD2B7-6ABD-6A31-4632-982EE0B0712E}" dt="2023-05-30T18:27:16.668" v="526" actId="20577"/>
        <pc:sldMkLst>
          <pc:docMk/>
          <pc:sldMk cId="1457956465" sldId="283"/>
        </pc:sldMkLst>
        <pc:spChg chg="mod">
          <ac:chgData name="info" userId="S::info@doorcountytourismzone.com::d69cbac0-bffc-4031-9c75-d76edce5ff26" providerId="AD" clId="Web-{AABFD2B7-6ABD-6A31-4632-982EE0B0712E}" dt="2023-05-30T18:19:51.532" v="359"/>
          <ac:spMkLst>
            <pc:docMk/>
            <pc:sldMk cId="1457956465" sldId="283"/>
            <ac:spMk id="2" creationId="{AAD1756D-9E6A-6ACF-7FBA-A6F4380566DB}"/>
          </ac:spMkLst>
        </pc:spChg>
        <pc:spChg chg="mod">
          <ac:chgData name="info" userId="S::info@doorcountytourismzone.com::d69cbac0-bffc-4031-9c75-d76edce5ff26" providerId="AD" clId="Web-{AABFD2B7-6ABD-6A31-4632-982EE0B0712E}" dt="2023-05-30T18:27:16.668" v="526" actId="20577"/>
          <ac:spMkLst>
            <pc:docMk/>
            <pc:sldMk cId="1457956465" sldId="283"/>
            <ac:spMk id="3" creationId="{617B0905-913D-2B79-294C-DE0AD075E2D1}"/>
          </ac:spMkLst>
        </pc:spChg>
        <pc:spChg chg="add">
          <ac:chgData name="info" userId="S::info@doorcountytourismzone.com::d69cbac0-bffc-4031-9c75-d76edce5ff26" providerId="AD" clId="Web-{AABFD2B7-6ABD-6A31-4632-982EE0B0712E}" dt="2023-05-30T18:19:51.532" v="359"/>
          <ac:spMkLst>
            <pc:docMk/>
            <pc:sldMk cId="1457956465" sldId="283"/>
            <ac:spMk id="8" creationId="{09588DA8-065E-4F6F-8EFD-43104AB2E0CF}"/>
          </ac:spMkLst>
        </pc:spChg>
        <pc:spChg chg="add">
          <ac:chgData name="info" userId="S::info@doorcountytourismzone.com::d69cbac0-bffc-4031-9c75-d76edce5ff26" providerId="AD" clId="Web-{AABFD2B7-6ABD-6A31-4632-982EE0B0712E}" dt="2023-05-30T18:19:51.532" v="359"/>
          <ac:spMkLst>
            <pc:docMk/>
            <pc:sldMk cId="1457956465" sldId="283"/>
            <ac:spMk id="10" creationId="{C4285719-470E-454C-AF62-8323075F1F5B}"/>
          </ac:spMkLst>
        </pc:spChg>
        <pc:spChg chg="add">
          <ac:chgData name="info" userId="S::info@doorcountytourismzone.com::d69cbac0-bffc-4031-9c75-d76edce5ff26" providerId="AD" clId="Web-{AABFD2B7-6ABD-6A31-4632-982EE0B0712E}" dt="2023-05-30T18:19:51.532" v="359"/>
          <ac:spMkLst>
            <pc:docMk/>
            <pc:sldMk cId="1457956465" sldId="283"/>
            <ac:spMk id="12" creationId="{CD9FE4EF-C4D8-49A0-B2FF-81D8DB7D8A24}"/>
          </ac:spMkLst>
        </pc:spChg>
        <pc:spChg chg="add">
          <ac:chgData name="info" userId="S::info@doorcountytourismzone.com::d69cbac0-bffc-4031-9c75-d76edce5ff26" providerId="AD" clId="Web-{AABFD2B7-6ABD-6A31-4632-982EE0B0712E}" dt="2023-05-30T18:19:51.532" v="359"/>
          <ac:spMkLst>
            <pc:docMk/>
            <pc:sldMk cId="1457956465" sldId="283"/>
            <ac:spMk id="14" creationId="{4300840D-0A0B-4512-BACA-B439D5B9C57C}"/>
          </ac:spMkLst>
        </pc:spChg>
        <pc:spChg chg="add">
          <ac:chgData name="info" userId="S::info@doorcountytourismzone.com::d69cbac0-bffc-4031-9c75-d76edce5ff26" providerId="AD" clId="Web-{AABFD2B7-6ABD-6A31-4632-982EE0B0712E}" dt="2023-05-30T18:19:51.532" v="359"/>
          <ac:spMkLst>
            <pc:docMk/>
            <pc:sldMk cId="1457956465" sldId="283"/>
            <ac:spMk id="16" creationId="{D2B78728-A580-49A7-84F9-6EF6F583ADE0}"/>
          </ac:spMkLst>
        </pc:spChg>
        <pc:spChg chg="add">
          <ac:chgData name="info" userId="S::info@doorcountytourismzone.com::d69cbac0-bffc-4031-9c75-d76edce5ff26" providerId="AD" clId="Web-{AABFD2B7-6ABD-6A31-4632-982EE0B0712E}" dt="2023-05-30T18:19:51.532" v="359"/>
          <ac:spMkLst>
            <pc:docMk/>
            <pc:sldMk cId="1457956465" sldId="283"/>
            <ac:spMk id="18" creationId="{38FAA1A1-D861-433F-88FA-1E9D6FD31D11}"/>
          </ac:spMkLst>
        </pc:spChg>
        <pc:spChg chg="add">
          <ac:chgData name="info" userId="S::info@doorcountytourismzone.com::d69cbac0-bffc-4031-9c75-d76edce5ff26" providerId="AD" clId="Web-{AABFD2B7-6ABD-6A31-4632-982EE0B0712E}" dt="2023-05-30T18:19:51.532" v="359"/>
          <ac:spMkLst>
            <pc:docMk/>
            <pc:sldMk cId="1457956465" sldId="283"/>
            <ac:spMk id="20" creationId="{8D71EDA1-87BF-4D5D-AB79-F346FD19278A}"/>
          </ac:spMkLst>
        </pc:spChg>
      </pc:sldChg>
      <pc:sldChg chg="ord">
        <pc:chgData name="info" userId="S::info@doorcountytourismzone.com::d69cbac0-bffc-4031-9c75-d76edce5ff26" providerId="AD" clId="Web-{AABFD2B7-6ABD-6A31-4632-982EE0B0712E}" dt="2023-05-30T19:45:58.905" v="528"/>
        <pc:sldMkLst>
          <pc:docMk/>
          <pc:sldMk cId="541561496" sldId="289"/>
        </pc:sldMkLst>
      </pc:sldChg>
      <pc:sldChg chg="addSp modSp mod setBg">
        <pc:chgData name="info" userId="S::info@doorcountytourismzone.com::d69cbac0-bffc-4031-9c75-d76edce5ff26" providerId="AD" clId="Web-{AABFD2B7-6ABD-6A31-4632-982EE0B0712E}" dt="2023-05-30T18:26:42.120" v="519" actId="20577"/>
        <pc:sldMkLst>
          <pc:docMk/>
          <pc:sldMk cId="241497811" sldId="314"/>
        </pc:sldMkLst>
        <pc:spChg chg="mod">
          <ac:chgData name="info" userId="S::info@doorcountytourismzone.com::d69cbac0-bffc-4031-9c75-d76edce5ff26" providerId="AD" clId="Web-{AABFD2B7-6ABD-6A31-4632-982EE0B0712E}" dt="2023-05-30T18:19:30.422" v="354"/>
          <ac:spMkLst>
            <pc:docMk/>
            <pc:sldMk cId="241497811" sldId="314"/>
            <ac:spMk id="2" creationId="{EEC0A5D7-EEDE-22ED-2356-CBF93A498A0E}"/>
          </ac:spMkLst>
        </pc:spChg>
        <pc:spChg chg="mod">
          <ac:chgData name="info" userId="S::info@doorcountytourismzone.com::d69cbac0-bffc-4031-9c75-d76edce5ff26" providerId="AD" clId="Web-{AABFD2B7-6ABD-6A31-4632-982EE0B0712E}" dt="2023-05-30T18:26:42.120" v="519" actId="20577"/>
          <ac:spMkLst>
            <pc:docMk/>
            <pc:sldMk cId="241497811" sldId="314"/>
            <ac:spMk id="3" creationId="{C203DE6E-E5C5-E5C6-6C0A-E9CF2DEC6D97}"/>
          </ac:spMkLst>
        </pc:spChg>
        <pc:spChg chg="add">
          <ac:chgData name="info" userId="S::info@doorcountytourismzone.com::d69cbac0-bffc-4031-9c75-d76edce5ff26" providerId="AD" clId="Web-{AABFD2B7-6ABD-6A31-4632-982EE0B0712E}" dt="2023-05-30T18:19:30.422" v="354"/>
          <ac:spMkLst>
            <pc:docMk/>
            <pc:sldMk cId="241497811" sldId="314"/>
            <ac:spMk id="8" creationId="{09588DA8-065E-4F6F-8EFD-43104AB2E0CF}"/>
          </ac:spMkLst>
        </pc:spChg>
        <pc:spChg chg="add">
          <ac:chgData name="info" userId="S::info@doorcountytourismzone.com::d69cbac0-bffc-4031-9c75-d76edce5ff26" providerId="AD" clId="Web-{AABFD2B7-6ABD-6A31-4632-982EE0B0712E}" dt="2023-05-30T18:19:30.422" v="354"/>
          <ac:spMkLst>
            <pc:docMk/>
            <pc:sldMk cId="241497811" sldId="314"/>
            <ac:spMk id="10" creationId="{C4285719-470E-454C-AF62-8323075F1F5B}"/>
          </ac:spMkLst>
        </pc:spChg>
        <pc:spChg chg="add">
          <ac:chgData name="info" userId="S::info@doorcountytourismzone.com::d69cbac0-bffc-4031-9c75-d76edce5ff26" providerId="AD" clId="Web-{AABFD2B7-6ABD-6A31-4632-982EE0B0712E}" dt="2023-05-30T18:19:30.422" v="354"/>
          <ac:spMkLst>
            <pc:docMk/>
            <pc:sldMk cId="241497811" sldId="314"/>
            <ac:spMk id="12" creationId="{CD9FE4EF-C4D8-49A0-B2FF-81D8DB7D8A24}"/>
          </ac:spMkLst>
        </pc:spChg>
        <pc:spChg chg="add">
          <ac:chgData name="info" userId="S::info@doorcountytourismzone.com::d69cbac0-bffc-4031-9c75-d76edce5ff26" providerId="AD" clId="Web-{AABFD2B7-6ABD-6A31-4632-982EE0B0712E}" dt="2023-05-30T18:19:30.422" v="354"/>
          <ac:spMkLst>
            <pc:docMk/>
            <pc:sldMk cId="241497811" sldId="314"/>
            <ac:spMk id="14" creationId="{4300840D-0A0B-4512-BACA-B439D5B9C57C}"/>
          </ac:spMkLst>
        </pc:spChg>
        <pc:spChg chg="add">
          <ac:chgData name="info" userId="S::info@doorcountytourismzone.com::d69cbac0-bffc-4031-9c75-d76edce5ff26" providerId="AD" clId="Web-{AABFD2B7-6ABD-6A31-4632-982EE0B0712E}" dt="2023-05-30T18:19:30.422" v="354"/>
          <ac:spMkLst>
            <pc:docMk/>
            <pc:sldMk cId="241497811" sldId="314"/>
            <ac:spMk id="16" creationId="{D2B78728-A580-49A7-84F9-6EF6F583ADE0}"/>
          </ac:spMkLst>
        </pc:spChg>
        <pc:spChg chg="add">
          <ac:chgData name="info" userId="S::info@doorcountytourismzone.com::d69cbac0-bffc-4031-9c75-d76edce5ff26" providerId="AD" clId="Web-{AABFD2B7-6ABD-6A31-4632-982EE0B0712E}" dt="2023-05-30T18:19:30.422" v="354"/>
          <ac:spMkLst>
            <pc:docMk/>
            <pc:sldMk cId="241497811" sldId="314"/>
            <ac:spMk id="18" creationId="{38FAA1A1-D861-433F-88FA-1E9D6FD31D11}"/>
          </ac:spMkLst>
        </pc:spChg>
        <pc:spChg chg="add">
          <ac:chgData name="info" userId="S::info@doorcountytourismzone.com::d69cbac0-bffc-4031-9c75-d76edce5ff26" providerId="AD" clId="Web-{AABFD2B7-6ABD-6A31-4632-982EE0B0712E}" dt="2023-05-30T18:19:30.422" v="354"/>
          <ac:spMkLst>
            <pc:docMk/>
            <pc:sldMk cId="241497811" sldId="314"/>
            <ac:spMk id="20" creationId="{8D71EDA1-87BF-4D5D-AB79-F346FD19278A}"/>
          </ac:spMkLst>
        </pc:spChg>
      </pc:sldChg>
      <pc:sldChg chg="addSp modSp mod setBg">
        <pc:chgData name="info" userId="S::info@doorcountytourismzone.com::d69cbac0-bffc-4031-9c75-d76edce5ff26" providerId="AD" clId="Web-{AABFD2B7-6ABD-6A31-4632-982EE0B0712E}" dt="2023-05-30T18:27:02.668" v="525" actId="20577"/>
        <pc:sldMkLst>
          <pc:docMk/>
          <pc:sldMk cId="2748693694" sldId="316"/>
        </pc:sldMkLst>
        <pc:spChg chg="mod">
          <ac:chgData name="info" userId="S::info@doorcountytourismzone.com::d69cbac0-bffc-4031-9c75-d76edce5ff26" providerId="AD" clId="Web-{AABFD2B7-6ABD-6A31-4632-982EE0B0712E}" dt="2023-05-30T18:19:47.923" v="358"/>
          <ac:spMkLst>
            <pc:docMk/>
            <pc:sldMk cId="2748693694" sldId="316"/>
            <ac:spMk id="2" creationId="{C2F331FF-F609-29A8-4E09-CAB94851EBF3}"/>
          </ac:spMkLst>
        </pc:spChg>
        <pc:spChg chg="mod">
          <ac:chgData name="info" userId="S::info@doorcountytourismzone.com::d69cbac0-bffc-4031-9c75-d76edce5ff26" providerId="AD" clId="Web-{AABFD2B7-6ABD-6A31-4632-982EE0B0712E}" dt="2023-05-30T18:27:02.668" v="525" actId="20577"/>
          <ac:spMkLst>
            <pc:docMk/>
            <pc:sldMk cId="2748693694" sldId="316"/>
            <ac:spMk id="3" creationId="{40D1C9CC-3127-5737-8CC5-EE7D7FA5C932}"/>
          </ac:spMkLst>
        </pc:spChg>
        <pc:spChg chg="add">
          <ac:chgData name="info" userId="S::info@doorcountytourismzone.com::d69cbac0-bffc-4031-9c75-d76edce5ff26" providerId="AD" clId="Web-{AABFD2B7-6ABD-6A31-4632-982EE0B0712E}" dt="2023-05-30T18:19:47.923" v="358"/>
          <ac:spMkLst>
            <pc:docMk/>
            <pc:sldMk cId="2748693694" sldId="316"/>
            <ac:spMk id="8" creationId="{09588DA8-065E-4F6F-8EFD-43104AB2E0CF}"/>
          </ac:spMkLst>
        </pc:spChg>
        <pc:spChg chg="add">
          <ac:chgData name="info" userId="S::info@doorcountytourismzone.com::d69cbac0-bffc-4031-9c75-d76edce5ff26" providerId="AD" clId="Web-{AABFD2B7-6ABD-6A31-4632-982EE0B0712E}" dt="2023-05-30T18:19:47.923" v="358"/>
          <ac:spMkLst>
            <pc:docMk/>
            <pc:sldMk cId="2748693694" sldId="316"/>
            <ac:spMk id="10" creationId="{C4285719-470E-454C-AF62-8323075F1F5B}"/>
          </ac:spMkLst>
        </pc:spChg>
        <pc:spChg chg="add">
          <ac:chgData name="info" userId="S::info@doorcountytourismzone.com::d69cbac0-bffc-4031-9c75-d76edce5ff26" providerId="AD" clId="Web-{AABFD2B7-6ABD-6A31-4632-982EE0B0712E}" dt="2023-05-30T18:19:47.923" v="358"/>
          <ac:spMkLst>
            <pc:docMk/>
            <pc:sldMk cId="2748693694" sldId="316"/>
            <ac:spMk id="12" creationId="{CD9FE4EF-C4D8-49A0-B2FF-81D8DB7D8A24}"/>
          </ac:spMkLst>
        </pc:spChg>
        <pc:spChg chg="add">
          <ac:chgData name="info" userId="S::info@doorcountytourismzone.com::d69cbac0-bffc-4031-9c75-d76edce5ff26" providerId="AD" clId="Web-{AABFD2B7-6ABD-6A31-4632-982EE0B0712E}" dt="2023-05-30T18:19:47.923" v="358"/>
          <ac:spMkLst>
            <pc:docMk/>
            <pc:sldMk cId="2748693694" sldId="316"/>
            <ac:spMk id="14" creationId="{4300840D-0A0B-4512-BACA-B439D5B9C57C}"/>
          </ac:spMkLst>
        </pc:spChg>
        <pc:spChg chg="add">
          <ac:chgData name="info" userId="S::info@doorcountytourismzone.com::d69cbac0-bffc-4031-9c75-d76edce5ff26" providerId="AD" clId="Web-{AABFD2B7-6ABD-6A31-4632-982EE0B0712E}" dt="2023-05-30T18:19:47.923" v="358"/>
          <ac:spMkLst>
            <pc:docMk/>
            <pc:sldMk cId="2748693694" sldId="316"/>
            <ac:spMk id="16" creationId="{D2B78728-A580-49A7-84F9-6EF6F583ADE0}"/>
          </ac:spMkLst>
        </pc:spChg>
        <pc:spChg chg="add">
          <ac:chgData name="info" userId="S::info@doorcountytourismzone.com::d69cbac0-bffc-4031-9c75-d76edce5ff26" providerId="AD" clId="Web-{AABFD2B7-6ABD-6A31-4632-982EE0B0712E}" dt="2023-05-30T18:19:47.923" v="358"/>
          <ac:spMkLst>
            <pc:docMk/>
            <pc:sldMk cId="2748693694" sldId="316"/>
            <ac:spMk id="18" creationId="{38FAA1A1-D861-433F-88FA-1E9D6FD31D11}"/>
          </ac:spMkLst>
        </pc:spChg>
        <pc:spChg chg="add">
          <ac:chgData name="info" userId="S::info@doorcountytourismzone.com::d69cbac0-bffc-4031-9c75-d76edce5ff26" providerId="AD" clId="Web-{AABFD2B7-6ABD-6A31-4632-982EE0B0712E}" dt="2023-05-30T18:19:47.923" v="358"/>
          <ac:spMkLst>
            <pc:docMk/>
            <pc:sldMk cId="2748693694" sldId="316"/>
            <ac:spMk id="20" creationId="{8D71EDA1-87BF-4D5D-AB79-F346FD19278A}"/>
          </ac:spMkLst>
        </pc:spChg>
      </pc:sldChg>
      <pc:sldChg chg="addSp modSp mod setBg">
        <pc:chgData name="info" userId="S::info@doorcountytourismzone.com::d69cbac0-bffc-4031-9c75-d76edce5ff26" providerId="AD" clId="Web-{AABFD2B7-6ABD-6A31-4632-982EE0B0712E}" dt="2023-05-30T18:25:51.947" v="509" actId="20577"/>
        <pc:sldMkLst>
          <pc:docMk/>
          <pc:sldMk cId="4093896124" sldId="317"/>
        </pc:sldMkLst>
        <pc:spChg chg="mod">
          <ac:chgData name="info" userId="S::info@doorcountytourismzone.com::d69cbac0-bffc-4031-9c75-d76edce5ff26" providerId="AD" clId="Web-{AABFD2B7-6ABD-6A31-4632-982EE0B0712E}" dt="2023-05-30T18:19:11.500" v="350"/>
          <ac:spMkLst>
            <pc:docMk/>
            <pc:sldMk cId="4093896124" sldId="317"/>
            <ac:spMk id="2" creationId="{50DC0CA1-D570-53AE-1E2B-AAE474556374}"/>
          </ac:spMkLst>
        </pc:spChg>
        <pc:spChg chg="mod">
          <ac:chgData name="info" userId="S::info@doorcountytourismzone.com::d69cbac0-bffc-4031-9c75-d76edce5ff26" providerId="AD" clId="Web-{AABFD2B7-6ABD-6A31-4632-982EE0B0712E}" dt="2023-05-30T18:25:51.947" v="509" actId="20577"/>
          <ac:spMkLst>
            <pc:docMk/>
            <pc:sldMk cId="4093896124" sldId="317"/>
            <ac:spMk id="3" creationId="{A676C3EE-3798-6220-771D-A46FB1C744FF}"/>
          </ac:spMkLst>
        </pc:spChg>
        <pc:spChg chg="add">
          <ac:chgData name="info" userId="S::info@doorcountytourismzone.com::d69cbac0-bffc-4031-9c75-d76edce5ff26" providerId="AD" clId="Web-{AABFD2B7-6ABD-6A31-4632-982EE0B0712E}" dt="2023-05-30T18:19:11.500" v="350"/>
          <ac:spMkLst>
            <pc:docMk/>
            <pc:sldMk cId="4093896124" sldId="317"/>
            <ac:spMk id="8" creationId="{09588DA8-065E-4F6F-8EFD-43104AB2E0CF}"/>
          </ac:spMkLst>
        </pc:spChg>
        <pc:spChg chg="add">
          <ac:chgData name="info" userId="S::info@doorcountytourismzone.com::d69cbac0-bffc-4031-9c75-d76edce5ff26" providerId="AD" clId="Web-{AABFD2B7-6ABD-6A31-4632-982EE0B0712E}" dt="2023-05-30T18:19:11.500" v="350"/>
          <ac:spMkLst>
            <pc:docMk/>
            <pc:sldMk cId="4093896124" sldId="317"/>
            <ac:spMk id="10" creationId="{C4285719-470E-454C-AF62-8323075F1F5B}"/>
          </ac:spMkLst>
        </pc:spChg>
        <pc:spChg chg="add">
          <ac:chgData name="info" userId="S::info@doorcountytourismzone.com::d69cbac0-bffc-4031-9c75-d76edce5ff26" providerId="AD" clId="Web-{AABFD2B7-6ABD-6A31-4632-982EE0B0712E}" dt="2023-05-30T18:19:11.500" v="350"/>
          <ac:spMkLst>
            <pc:docMk/>
            <pc:sldMk cId="4093896124" sldId="317"/>
            <ac:spMk id="12" creationId="{CD9FE4EF-C4D8-49A0-B2FF-81D8DB7D8A24}"/>
          </ac:spMkLst>
        </pc:spChg>
        <pc:spChg chg="add">
          <ac:chgData name="info" userId="S::info@doorcountytourismzone.com::d69cbac0-bffc-4031-9c75-d76edce5ff26" providerId="AD" clId="Web-{AABFD2B7-6ABD-6A31-4632-982EE0B0712E}" dt="2023-05-30T18:19:11.500" v="350"/>
          <ac:spMkLst>
            <pc:docMk/>
            <pc:sldMk cId="4093896124" sldId="317"/>
            <ac:spMk id="14" creationId="{4300840D-0A0B-4512-BACA-B439D5B9C57C}"/>
          </ac:spMkLst>
        </pc:spChg>
        <pc:spChg chg="add">
          <ac:chgData name="info" userId="S::info@doorcountytourismzone.com::d69cbac0-bffc-4031-9c75-d76edce5ff26" providerId="AD" clId="Web-{AABFD2B7-6ABD-6A31-4632-982EE0B0712E}" dt="2023-05-30T18:19:11.500" v="350"/>
          <ac:spMkLst>
            <pc:docMk/>
            <pc:sldMk cId="4093896124" sldId="317"/>
            <ac:spMk id="16" creationId="{D2B78728-A580-49A7-84F9-6EF6F583ADE0}"/>
          </ac:spMkLst>
        </pc:spChg>
        <pc:spChg chg="add">
          <ac:chgData name="info" userId="S::info@doorcountytourismzone.com::d69cbac0-bffc-4031-9c75-d76edce5ff26" providerId="AD" clId="Web-{AABFD2B7-6ABD-6A31-4632-982EE0B0712E}" dt="2023-05-30T18:19:11.500" v="350"/>
          <ac:spMkLst>
            <pc:docMk/>
            <pc:sldMk cId="4093896124" sldId="317"/>
            <ac:spMk id="18" creationId="{38FAA1A1-D861-433F-88FA-1E9D6FD31D11}"/>
          </ac:spMkLst>
        </pc:spChg>
        <pc:spChg chg="add">
          <ac:chgData name="info" userId="S::info@doorcountytourismzone.com::d69cbac0-bffc-4031-9c75-d76edce5ff26" providerId="AD" clId="Web-{AABFD2B7-6ABD-6A31-4632-982EE0B0712E}" dt="2023-05-30T18:19:11.500" v="350"/>
          <ac:spMkLst>
            <pc:docMk/>
            <pc:sldMk cId="4093896124" sldId="317"/>
            <ac:spMk id="20" creationId="{8D71EDA1-87BF-4D5D-AB79-F346FD19278A}"/>
          </ac:spMkLst>
        </pc:spChg>
      </pc:sldChg>
      <pc:sldChg chg="addSp modSp mod setBg">
        <pc:chgData name="info" userId="S::info@doorcountytourismzone.com::d69cbac0-bffc-4031-9c75-d76edce5ff26" providerId="AD" clId="Web-{AABFD2B7-6ABD-6A31-4632-982EE0B0712E}" dt="2023-05-30T18:26:06.323" v="513" actId="20577"/>
        <pc:sldMkLst>
          <pc:docMk/>
          <pc:sldMk cId="3047651039" sldId="318"/>
        </pc:sldMkLst>
        <pc:spChg chg="mod">
          <ac:chgData name="info" userId="S::info@doorcountytourismzone.com::d69cbac0-bffc-4031-9c75-d76edce5ff26" providerId="AD" clId="Web-{AABFD2B7-6ABD-6A31-4632-982EE0B0712E}" dt="2023-05-30T18:19:25.016" v="353"/>
          <ac:spMkLst>
            <pc:docMk/>
            <pc:sldMk cId="3047651039" sldId="318"/>
            <ac:spMk id="2" creationId="{06DAD7D9-8BED-E017-D280-F6F97EAB51BF}"/>
          </ac:spMkLst>
        </pc:spChg>
        <pc:spChg chg="mod">
          <ac:chgData name="info" userId="S::info@doorcountytourismzone.com::d69cbac0-bffc-4031-9c75-d76edce5ff26" providerId="AD" clId="Web-{AABFD2B7-6ABD-6A31-4632-982EE0B0712E}" dt="2023-05-30T18:26:06.323" v="513" actId="20577"/>
          <ac:spMkLst>
            <pc:docMk/>
            <pc:sldMk cId="3047651039" sldId="318"/>
            <ac:spMk id="3" creationId="{B8386BD1-5758-39E8-F2C5-E89E341B701C}"/>
          </ac:spMkLst>
        </pc:spChg>
        <pc:spChg chg="add">
          <ac:chgData name="info" userId="S::info@doorcountytourismzone.com::d69cbac0-bffc-4031-9c75-d76edce5ff26" providerId="AD" clId="Web-{AABFD2B7-6ABD-6A31-4632-982EE0B0712E}" dt="2023-05-30T18:19:25.016" v="353"/>
          <ac:spMkLst>
            <pc:docMk/>
            <pc:sldMk cId="3047651039" sldId="318"/>
            <ac:spMk id="8" creationId="{09588DA8-065E-4F6F-8EFD-43104AB2E0CF}"/>
          </ac:spMkLst>
        </pc:spChg>
        <pc:spChg chg="add">
          <ac:chgData name="info" userId="S::info@doorcountytourismzone.com::d69cbac0-bffc-4031-9c75-d76edce5ff26" providerId="AD" clId="Web-{AABFD2B7-6ABD-6A31-4632-982EE0B0712E}" dt="2023-05-30T18:19:25.016" v="353"/>
          <ac:spMkLst>
            <pc:docMk/>
            <pc:sldMk cId="3047651039" sldId="318"/>
            <ac:spMk id="10" creationId="{C4285719-470E-454C-AF62-8323075F1F5B}"/>
          </ac:spMkLst>
        </pc:spChg>
        <pc:spChg chg="add">
          <ac:chgData name="info" userId="S::info@doorcountytourismzone.com::d69cbac0-bffc-4031-9c75-d76edce5ff26" providerId="AD" clId="Web-{AABFD2B7-6ABD-6A31-4632-982EE0B0712E}" dt="2023-05-30T18:19:25.016" v="353"/>
          <ac:spMkLst>
            <pc:docMk/>
            <pc:sldMk cId="3047651039" sldId="318"/>
            <ac:spMk id="12" creationId="{CD9FE4EF-C4D8-49A0-B2FF-81D8DB7D8A24}"/>
          </ac:spMkLst>
        </pc:spChg>
        <pc:spChg chg="add">
          <ac:chgData name="info" userId="S::info@doorcountytourismzone.com::d69cbac0-bffc-4031-9c75-d76edce5ff26" providerId="AD" clId="Web-{AABFD2B7-6ABD-6A31-4632-982EE0B0712E}" dt="2023-05-30T18:19:25.016" v="353"/>
          <ac:spMkLst>
            <pc:docMk/>
            <pc:sldMk cId="3047651039" sldId="318"/>
            <ac:spMk id="14" creationId="{4300840D-0A0B-4512-BACA-B439D5B9C57C}"/>
          </ac:spMkLst>
        </pc:spChg>
        <pc:spChg chg="add">
          <ac:chgData name="info" userId="S::info@doorcountytourismzone.com::d69cbac0-bffc-4031-9c75-d76edce5ff26" providerId="AD" clId="Web-{AABFD2B7-6ABD-6A31-4632-982EE0B0712E}" dt="2023-05-30T18:19:25.016" v="353"/>
          <ac:spMkLst>
            <pc:docMk/>
            <pc:sldMk cId="3047651039" sldId="318"/>
            <ac:spMk id="16" creationId="{D2B78728-A580-49A7-84F9-6EF6F583ADE0}"/>
          </ac:spMkLst>
        </pc:spChg>
        <pc:spChg chg="add">
          <ac:chgData name="info" userId="S::info@doorcountytourismzone.com::d69cbac0-bffc-4031-9c75-d76edce5ff26" providerId="AD" clId="Web-{AABFD2B7-6ABD-6A31-4632-982EE0B0712E}" dt="2023-05-30T18:19:25.016" v="353"/>
          <ac:spMkLst>
            <pc:docMk/>
            <pc:sldMk cId="3047651039" sldId="318"/>
            <ac:spMk id="18" creationId="{38FAA1A1-D861-433F-88FA-1E9D6FD31D11}"/>
          </ac:spMkLst>
        </pc:spChg>
        <pc:spChg chg="add">
          <ac:chgData name="info" userId="S::info@doorcountytourismzone.com::d69cbac0-bffc-4031-9c75-d76edce5ff26" providerId="AD" clId="Web-{AABFD2B7-6ABD-6A31-4632-982EE0B0712E}" dt="2023-05-30T18:19:25.016" v="353"/>
          <ac:spMkLst>
            <pc:docMk/>
            <pc:sldMk cId="3047651039" sldId="318"/>
            <ac:spMk id="20" creationId="{8D71EDA1-87BF-4D5D-AB79-F346FD19278A}"/>
          </ac:spMkLst>
        </pc:spChg>
      </pc:sldChg>
      <pc:sldChg chg="addSp modSp mod setBg">
        <pc:chgData name="info" userId="S::info@doorcountytourismzone.com::d69cbac0-bffc-4031-9c75-d76edce5ff26" providerId="AD" clId="Web-{AABFD2B7-6ABD-6A31-4632-982EE0B0712E}" dt="2023-05-30T18:26:49.199" v="521" actId="20577"/>
        <pc:sldMkLst>
          <pc:docMk/>
          <pc:sldMk cId="1270881209" sldId="320"/>
        </pc:sldMkLst>
        <pc:spChg chg="mod">
          <ac:chgData name="info" userId="S::info@doorcountytourismzone.com::d69cbac0-bffc-4031-9c75-d76edce5ff26" providerId="AD" clId="Web-{AABFD2B7-6ABD-6A31-4632-982EE0B0712E}" dt="2023-05-30T18:19:34.079" v="355"/>
          <ac:spMkLst>
            <pc:docMk/>
            <pc:sldMk cId="1270881209" sldId="320"/>
            <ac:spMk id="2" creationId="{5C580B28-7034-0999-F13C-DA86E2F6AC90}"/>
          </ac:spMkLst>
        </pc:spChg>
        <pc:spChg chg="mod">
          <ac:chgData name="info" userId="S::info@doorcountytourismzone.com::d69cbac0-bffc-4031-9c75-d76edce5ff26" providerId="AD" clId="Web-{AABFD2B7-6ABD-6A31-4632-982EE0B0712E}" dt="2023-05-30T18:26:49.199" v="521" actId="20577"/>
          <ac:spMkLst>
            <pc:docMk/>
            <pc:sldMk cId="1270881209" sldId="320"/>
            <ac:spMk id="3" creationId="{006EA4A8-5FE2-A8ED-8B65-72A20DE64504}"/>
          </ac:spMkLst>
        </pc:spChg>
        <pc:spChg chg="add">
          <ac:chgData name="info" userId="S::info@doorcountytourismzone.com::d69cbac0-bffc-4031-9c75-d76edce5ff26" providerId="AD" clId="Web-{AABFD2B7-6ABD-6A31-4632-982EE0B0712E}" dt="2023-05-30T18:19:34.079" v="355"/>
          <ac:spMkLst>
            <pc:docMk/>
            <pc:sldMk cId="1270881209" sldId="320"/>
            <ac:spMk id="8" creationId="{09588DA8-065E-4F6F-8EFD-43104AB2E0CF}"/>
          </ac:spMkLst>
        </pc:spChg>
        <pc:spChg chg="add">
          <ac:chgData name="info" userId="S::info@doorcountytourismzone.com::d69cbac0-bffc-4031-9c75-d76edce5ff26" providerId="AD" clId="Web-{AABFD2B7-6ABD-6A31-4632-982EE0B0712E}" dt="2023-05-30T18:19:34.079" v="355"/>
          <ac:spMkLst>
            <pc:docMk/>
            <pc:sldMk cId="1270881209" sldId="320"/>
            <ac:spMk id="10" creationId="{C4285719-470E-454C-AF62-8323075F1F5B}"/>
          </ac:spMkLst>
        </pc:spChg>
        <pc:spChg chg="add">
          <ac:chgData name="info" userId="S::info@doorcountytourismzone.com::d69cbac0-bffc-4031-9c75-d76edce5ff26" providerId="AD" clId="Web-{AABFD2B7-6ABD-6A31-4632-982EE0B0712E}" dt="2023-05-30T18:19:34.079" v="355"/>
          <ac:spMkLst>
            <pc:docMk/>
            <pc:sldMk cId="1270881209" sldId="320"/>
            <ac:spMk id="12" creationId="{CD9FE4EF-C4D8-49A0-B2FF-81D8DB7D8A24}"/>
          </ac:spMkLst>
        </pc:spChg>
        <pc:spChg chg="add">
          <ac:chgData name="info" userId="S::info@doorcountytourismzone.com::d69cbac0-bffc-4031-9c75-d76edce5ff26" providerId="AD" clId="Web-{AABFD2B7-6ABD-6A31-4632-982EE0B0712E}" dt="2023-05-30T18:19:34.079" v="355"/>
          <ac:spMkLst>
            <pc:docMk/>
            <pc:sldMk cId="1270881209" sldId="320"/>
            <ac:spMk id="14" creationId="{4300840D-0A0B-4512-BACA-B439D5B9C57C}"/>
          </ac:spMkLst>
        </pc:spChg>
        <pc:spChg chg="add">
          <ac:chgData name="info" userId="S::info@doorcountytourismzone.com::d69cbac0-bffc-4031-9c75-d76edce5ff26" providerId="AD" clId="Web-{AABFD2B7-6ABD-6A31-4632-982EE0B0712E}" dt="2023-05-30T18:19:34.079" v="355"/>
          <ac:spMkLst>
            <pc:docMk/>
            <pc:sldMk cId="1270881209" sldId="320"/>
            <ac:spMk id="16" creationId="{D2B78728-A580-49A7-84F9-6EF6F583ADE0}"/>
          </ac:spMkLst>
        </pc:spChg>
        <pc:spChg chg="add">
          <ac:chgData name="info" userId="S::info@doorcountytourismzone.com::d69cbac0-bffc-4031-9c75-d76edce5ff26" providerId="AD" clId="Web-{AABFD2B7-6ABD-6A31-4632-982EE0B0712E}" dt="2023-05-30T18:19:34.079" v="355"/>
          <ac:spMkLst>
            <pc:docMk/>
            <pc:sldMk cId="1270881209" sldId="320"/>
            <ac:spMk id="18" creationId="{38FAA1A1-D861-433F-88FA-1E9D6FD31D11}"/>
          </ac:spMkLst>
        </pc:spChg>
        <pc:spChg chg="add">
          <ac:chgData name="info" userId="S::info@doorcountytourismzone.com::d69cbac0-bffc-4031-9c75-d76edce5ff26" providerId="AD" clId="Web-{AABFD2B7-6ABD-6A31-4632-982EE0B0712E}" dt="2023-05-30T18:19:34.079" v="355"/>
          <ac:spMkLst>
            <pc:docMk/>
            <pc:sldMk cId="1270881209" sldId="320"/>
            <ac:spMk id="20" creationId="{8D71EDA1-87BF-4D5D-AB79-F346FD19278A}"/>
          </ac:spMkLst>
        </pc:spChg>
      </pc:sldChg>
      <pc:sldChg chg="addSp modSp mod setBg">
        <pc:chgData name="info" userId="S::info@doorcountytourismzone.com::d69cbac0-bffc-4031-9c75-d76edce5ff26" providerId="AD" clId="Web-{AABFD2B7-6ABD-6A31-4632-982EE0B0712E}" dt="2023-05-30T18:26:52.511" v="522" actId="20577"/>
        <pc:sldMkLst>
          <pc:docMk/>
          <pc:sldMk cId="967432675" sldId="321"/>
        </pc:sldMkLst>
        <pc:spChg chg="mod">
          <ac:chgData name="info" userId="S::info@doorcountytourismzone.com::d69cbac0-bffc-4031-9c75-d76edce5ff26" providerId="AD" clId="Web-{AABFD2B7-6ABD-6A31-4632-982EE0B0712E}" dt="2023-05-30T18:19:39.063" v="356"/>
          <ac:spMkLst>
            <pc:docMk/>
            <pc:sldMk cId="967432675" sldId="321"/>
            <ac:spMk id="2" creationId="{498E6772-ED9E-4ED8-CEFA-C635E1F95E1E}"/>
          </ac:spMkLst>
        </pc:spChg>
        <pc:spChg chg="mod">
          <ac:chgData name="info" userId="S::info@doorcountytourismzone.com::d69cbac0-bffc-4031-9c75-d76edce5ff26" providerId="AD" clId="Web-{AABFD2B7-6ABD-6A31-4632-982EE0B0712E}" dt="2023-05-30T18:26:52.511" v="522" actId="20577"/>
          <ac:spMkLst>
            <pc:docMk/>
            <pc:sldMk cId="967432675" sldId="321"/>
            <ac:spMk id="3" creationId="{979B90C0-58E6-0114-1120-323D11156F50}"/>
          </ac:spMkLst>
        </pc:spChg>
        <pc:spChg chg="add">
          <ac:chgData name="info" userId="S::info@doorcountytourismzone.com::d69cbac0-bffc-4031-9c75-d76edce5ff26" providerId="AD" clId="Web-{AABFD2B7-6ABD-6A31-4632-982EE0B0712E}" dt="2023-05-30T18:19:39.063" v="356"/>
          <ac:spMkLst>
            <pc:docMk/>
            <pc:sldMk cId="967432675" sldId="321"/>
            <ac:spMk id="8" creationId="{09588DA8-065E-4F6F-8EFD-43104AB2E0CF}"/>
          </ac:spMkLst>
        </pc:spChg>
        <pc:spChg chg="add">
          <ac:chgData name="info" userId="S::info@doorcountytourismzone.com::d69cbac0-bffc-4031-9c75-d76edce5ff26" providerId="AD" clId="Web-{AABFD2B7-6ABD-6A31-4632-982EE0B0712E}" dt="2023-05-30T18:19:39.063" v="356"/>
          <ac:spMkLst>
            <pc:docMk/>
            <pc:sldMk cId="967432675" sldId="321"/>
            <ac:spMk id="10" creationId="{C4285719-470E-454C-AF62-8323075F1F5B}"/>
          </ac:spMkLst>
        </pc:spChg>
        <pc:spChg chg="add">
          <ac:chgData name="info" userId="S::info@doorcountytourismzone.com::d69cbac0-bffc-4031-9c75-d76edce5ff26" providerId="AD" clId="Web-{AABFD2B7-6ABD-6A31-4632-982EE0B0712E}" dt="2023-05-30T18:19:39.063" v="356"/>
          <ac:spMkLst>
            <pc:docMk/>
            <pc:sldMk cId="967432675" sldId="321"/>
            <ac:spMk id="12" creationId="{CD9FE4EF-C4D8-49A0-B2FF-81D8DB7D8A24}"/>
          </ac:spMkLst>
        </pc:spChg>
        <pc:spChg chg="add">
          <ac:chgData name="info" userId="S::info@doorcountytourismzone.com::d69cbac0-bffc-4031-9c75-d76edce5ff26" providerId="AD" clId="Web-{AABFD2B7-6ABD-6A31-4632-982EE0B0712E}" dt="2023-05-30T18:19:39.063" v="356"/>
          <ac:spMkLst>
            <pc:docMk/>
            <pc:sldMk cId="967432675" sldId="321"/>
            <ac:spMk id="14" creationId="{4300840D-0A0B-4512-BACA-B439D5B9C57C}"/>
          </ac:spMkLst>
        </pc:spChg>
        <pc:spChg chg="add">
          <ac:chgData name="info" userId="S::info@doorcountytourismzone.com::d69cbac0-bffc-4031-9c75-d76edce5ff26" providerId="AD" clId="Web-{AABFD2B7-6ABD-6A31-4632-982EE0B0712E}" dt="2023-05-30T18:19:39.063" v="356"/>
          <ac:spMkLst>
            <pc:docMk/>
            <pc:sldMk cId="967432675" sldId="321"/>
            <ac:spMk id="16" creationId="{D2B78728-A580-49A7-84F9-6EF6F583ADE0}"/>
          </ac:spMkLst>
        </pc:spChg>
        <pc:spChg chg="add">
          <ac:chgData name="info" userId="S::info@doorcountytourismzone.com::d69cbac0-bffc-4031-9c75-d76edce5ff26" providerId="AD" clId="Web-{AABFD2B7-6ABD-6A31-4632-982EE0B0712E}" dt="2023-05-30T18:19:39.063" v="356"/>
          <ac:spMkLst>
            <pc:docMk/>
            <pc:sldMk cId="967432675" sldId="321"/>
            <ac:spMk id="18" creationId="{38FAA1A1-D861-433F-88FA-1E9D6FD31D11}"/>
          </ac:spMkLst>
        </pc:spChg>
        <pc:spChg chg="add">
          <ac:chgData name="info" userId="S::info@doorcountytourismzone.com::d69cbac0-bffc-4031-9c75-d76edce5ff26" providerId="AD" clId="Web-{AABFD2B7-6ABD-6A31-4632-982EE0B0712E}" dt="2023-05-30T18:19:39.063" v="356"/>
          <ac:spMkLst>
            <pc:docMk/>
            <pc:sldMk cId="967432675" sldId="321"/>
            <ac:spMk id="20" creationId="{8D71EDA1-87BF-4D5D-AB79-F346FD19278A}"/>
          </ac:spMkLst>
        </pc:spChg>
      </pc:sldChg>
      <pc:sldChg chg="addSp modSp mod setBg">
        <pc:chgData name="info" userId="S::info@doorcountytourismzone.com::d69cbac0-bffc-4031-9c75-d76edce5ff26" providerId="AD" clId="Web-{AABFD2B7-6ABD-6A31-4632-982EE0B0712E}" dt="2023-05-30T18:26:01.526" v="512" actId="20577"/>
        <pc:sldMkLst>
          <pc:docMk/>
          <pc:sldMk cId="4185451214" sldId="322"/>
        </pc:sldMkLst>
        <pc:spChg chg="mod">
          <ac:chgData name="info" userId="S::info@doorcountytourismzone.com::d69cbac0-bffc-4031-9c75-d76edce5ff26" providerId="AD" clId="Web-{AABFD2B7-6ABD-6A31-4632-982EE0B0712E}" dt="2023-05-30T18:19:20" v="352"/>
          <ac:spMkLst>
            <pc:docMk/>
            <pc:sldMk cId="4185451214" sldId="322"/>
            <ac:spMk id="2" creationId="{2A8A32FA-DDED-BB2F-18CF-F5CD1DF694E2}"/>
          </ac:spMkLst>
        </pc:spChg>
        <pc:spChg chg="mod">
          <ac:chgData name="info" userId="S::info@doorcountytourismzone.com::d69cbac0-bffc-4031-9c75-d76edce5ff26" providerId="AD" clId="Web-{AABFD2B7-6ABD-6A31-4632-982EE0B0712E}" dt="2023-05-30T18:26:01.526" v="512" actId="20577"/>
          <ac:spMkLst>
            <pc:docMk/>
            <pc:sldMk cId="4185451214" sldId="322"/>
            <ac:spMk id="3" creationId="{E9E802C3-A363-4B2D-931E-1C0302D2DA1D}"/>
          </ac:spMkLst>
        </pc:spChg>
        <pc:spChg chg="add">
          <ac:chgData name="info" userId="S::info@doorcountytourismzone.com::d69cbac0-bffc-4031-9c75-d76edce5ff26" providerId="AD" clId="Web-{AABFD2B7-6ABD-6A31-4632-982EE0B0712E}" dt="2023-05-30T18:19:20" v="352"/>
          <ac:spMkLst>
            <pc:docMk/>
            <pc:sldMk cId="4185451214" sldId="322"/>
            <ac:spMk id="8" creationId="{09588DA8-065E-4F6F-8EFD-43104AB2E0CF}"/>
          </ac:spMkLst>
        </pc:spChg>
        <pc:spChg chg="add">
          <ac:chgData name="info" userId="S::info@doorcountytourismzone.com::d69cbac0-bffc-4031-9c75-d76edce5ff26" providerId="AD" clId="Web-{AABFD2B7-6ABD-6A31-4632-982EE0B0712E}" dt="2023-05-30T18:19:20" v="352"/>
          <ac:spMkLst>
            <pc:docMk/>
            <pc:sldMk cId="4185451214" sldId="322"/>
            <ac:spMk id="10" creationId="{C4285719-470E-454C-AF62-8323075F1F5B}"/>
          </ac:spMkLst>
        </pc:spChg>
        <pc:spChg chg="add">
          <ac:chgData name="info" userId="S::info@doorcountytourismzone.com::d69cbac0-bffc-4031-9c75-d76edce5ff26" providerId="AD" clId="Web-{AABFD2B7-6ABD-6A31-4632-982EE0B0712E}" dt="2023-05-30T18:19:20" v="352"/>
          <ac:spMkLst>
            <pc:docMk/>
            <pc:sldMk cId="4185451214" sldId="322"/>
            <ac:spMk id="12" creationId="{CD9FE4EF-C4D8-49A0-B2FF-81D8DB7D8A24}"/>
          </ac:spMkLst>
        </pc:spChg>
        <pc:spChg chg="add">
          <ac:chgData name="info" userId="S::info@doorcountytourismzone.com::d69cbac0-bffc-4031-9c75-d76edce5ff26" providerId="AD" clId="Web-{AABFD2B7-6ABD-6A31-4632-982EE0B0712E}" dt="2023-05-30T18:19:20" v="352"/>
          <ac:spMkLst>
            <pc:docMk/>
            <pc:sldMk cId="4185451214" sldId="322"/>
            <ac:spMk id="14" creationId="{4300840D-0A0B-4512-BACA-B439D5B9C57C}"/>
          </ac:spMkLst>
        </pc:spChg>
        <pc:spChg chg="add">
          <ac:chgData name="info" userId="S::info@doorcountytourismzone.com::d69cbac0-bffc-4031-9c75-d76edce5ff26" providerId="AD" clId="Web-{AABFD2B7-6ABD-6A31-4632-982EE0B0712E}" dt="2023-05-30T18:19:20" v="352"/>
          <ac:spMkLst>
            <pc:docMk/>
            <pc:sldMk cId="4185451214" sldId="322"/>
            <ac:spMk id="16" creationId="{D2B78728-A580-49A7-84F9-6EF6F583ADE0}"/>
          </ac:spMkLst>
        </pc:spChg>
        <pc:spChg chg="add">
          <ac:chgData name="info" userId="S::info@doorcountytourismzone.com::d69cbac0-bffc-4031-9c75-d76edce5ff26" providerId="AD" clId="Web-{AABFD2B7-6ABD-6A31-4632-982EE0B0712E}" dt="2023-05-30T18:19:20" v="352"/>
          <ac:spMkLst>
            <pc:docMk/>
            <pc:sldMk cId="4185451214" sldId="322"/>
            <ac:spMk id="18" creationId="{38FAA1A1-D861-433F-88FA-1E9D6FD31D11}"/>
          </ac:spMkLst>
        </pc:spChg>
        <pc:spChg chg="add">
          <ac:chgData name="info" userId="S::info@doorcountytourismzone.com::d69cbac0-bffc-4031-9c75-d76edce5ff26" providerId="AD" clId="Web-{AABFD2B7-6ABD-6A31-4632-982EE0B0712E}" dt="2023-05-30T18:19:20" v="352"/>
          <ac:spMkLst>
            <pc:docMk/>
            <pc:sldMk cId="4185451214" sldId="322"/>
            <ac:spMk id="20" creationId="{8D71EDA1-87BF-4D5D-AB79-F346FD19278A}"/>
          </ac:spMkLst>
        </pc:spChg>
      </pc:sldChg>
      <pc:sldChg chg="addSp modSp mod setBg">
        <pc:chgData name="info" userId="S::info@doorcountytourismzone.com::d69cbac0-bffc-4031-9c75-d76edce5ff26" providerId="AD" clId="Web-{AABFD2B7-6ABD-6A31-4632-982EE0B0712E}" dt="2023-05-30T18:25:55.291" v="510" actId="20577"/>
        <pc:sldMkLst>
          <pc:docMk/>
          <pc:sldMk cId="2910208219" sldId="323"/>
        </pc:sldMkLst>
        <pc:spChg chg="mod">
          <ac:chgData name="info" userId="S::info@doorcountytourismzone.com::d69cbac0-bffc-4031-9c75-d76edce5ff26" providerId="AD" clId="Web-{AABFD2B7-6ABD-6A31-4632-982EE0B0712E}" dt="2023-05-30T18:19:16.391" v="351"/>
          <ac:spMkLst>
            <pc:docMk/>
            <pc:sldMk cId="2910208219" sldId="323"/>
            <ac:spMk id="2" creationId="{9F0A6255-B3F5-72A7-757E-B409885695F6}"/>
          </ac:spMkLst>
        </pc:spChg>
        <pc:spChg chg="mod">
          <ac:chgData name="info" userId="S::info@doorcountytourismzone.com::d69cbac0-bffc-4031-9c75-d76edce5ff26" providerId="AD" clId="Web-{AABFD2B7-6ABD-6A31-4632-982EE0B0712E}" dt="2023-05-30T18:25:55.291" v="510" actId="20577"/>
          <ac:spMkLst>
            <pc:docMk/>
            <pc:sldMk cId="2910208219" sldId="323"/>
            <ac:spMk id="3" creationId="{90872ED8-18B1-8C23-7784-925FAC96F962}"/>
          </ac:spMkLst>
        </pc:spChg>
        <pc:spChg chg="add">
          <ac:chgData name="info" userId="S::info@doorcountytourismzone.com::d69cbac0-bffc-4031-9c75-d76edce5ff26" providerId="AD" clId="Web-{AABFD2B7-6ABD-6A31-4632-982EE0B0712E}" dt="2023-05-30T18:19:16.391" v="351"/>
          <ac:spMkLst>
            <pc:docMk/>
            <pc:sldMk cId="2910208219" sldId="323"/>
            <ac:spMk id="8" creationId="{09588DA8-065E-4F6F-8EFD-43104AB2E0CF}"/>
          </ac:spMkLst>
        </pc:spChg>
        <pc:spChg chg="add">
          <ac:chgData name="info" userId="S::info@doorcountytourismzone.com::d69cbac0-bffc-4031-9c75-d76edce5ff26" providerId="AD" clId="Web-{AABFD2B7-6ABD-6A31-4632-982EE0B0712E}" dt="2023-05-30T18:19:16.391" v="351"/>
          <ac:spMkLst>
            <pc:docMk/>
            <pc:sldMk cId="2910208219" sldId="323"/>
            <ac:spMk id="10" creationId="{C4285719-470E-454C-AF62-8323075F1F5B}"/>
          </ac:spMkLst>
        </pc:spChg>
        <pc:spChg chg="add">
          <ac:chgData name="info" userId="S::info@doorcountytourismzone.com::d69cbac0-bffc-4031-9c75-d76edce5ff26" providerId="AD" clId="Web-{AABFD2B7-6ABD-6A31-4632-982EE0B0712E}" dt="2023-05-30T18:19:16.391" v="351"/>
          <ac:spMkLst>
            <pc:docMk/>
            <pc:sldMk cId="2910208219" sldId="323"/>
            <ac:spMk id="12" creationId="{CD9FE4EF-C4D8-49A0-B2FF-81D8DB7D8A24}"/>
          </ac:spMkLst>
        </pc:spChg>
        <pc:spChg chg="add">
          <ac:chgData name="info" userId="S::info@doorcountytourismzone.com::d69cbac0-bffc-4031-9c75-d76edce5ff26" providerId="AD" clId="Web-{AABFD2B7-6ABD-6A31-4632-982EE0B0712E}" dt="2023-05-30T18:19:16.391" v="351"/>
          <ac:spMkLst>
            <pc:docMk/>
            <pc:sldMk cId="2910208219" sldId="323"/>
            <ac:spMk id="14" creationId="{4300840D-0A0B-4512-BACA-B439D5B9C57C}"/>
          </ac:spMkLst>
        </pc:spChg>
        <pc:spChg chg="add">
          <ac:chgData name="info" userId="S::info@doorcountytourismzone.com::d69cbac0-bffc-4031-9c75-d76edce5ff26" providerId="AD" clId="Web-{AABFD2B7-6ABD-6A31-4632-982EE0B0712E}" dt="2023-05-30T18:19:16.391" v="351"/>
          <ac:spMkLst>
            <pc:docMk/>
            <pc:sldMk cId="2910208219" sldId="323"/>
            <ac:spMk id="16" creationId="{D2B78728-A580-49A7-84F9-6EF6F583ADE0}"/>
          </ac:spMkLst>
        </pc:spChg>
        <pc:spChg chg="add">
          <ac:chgData name="info" userId="S::info@doorcountytourismzone.com::d69cbac0-bffc-4031-9c75-d76edce5ff26" providerId="AD" clId="Web-{AABFD2B7-6ABD-6A31-4632-982EE0B0712E}" dt="2023-05-30T18:19:16.391" v="351"/>
          <ac:spMkLst>
            <pc:docMk/>
            <pc:sldMk cId="2910208219" sldId="323"/>
            <ac:spMk id="18" creationId="{38FAA1A1-D861-433F-88FA-1E9D6FD31D11}"/>
          </ac:spMkLst>
        </pc:spChg>
        <pc:spChg chg="add">
          <ac:chgData name="info" userId="S::info@doorcountytourismzone.com::d69cbac0-bffc-4031-9c75-d76edce5ff26" providerId="AD" clId="Web-{AABFD2B7-6ABD-6A31-4632-982EE0B0712E}" dt="2023-05-30T18:19:16.391" v="351"/>
          <ac:spMkLst>
            <pc:docMk/>
            <pc:sldMk cId="2910208219" sldId="323"/>
            <ac:spMk id="20" creationId="{8D71EDA1-87BF-4D5D-AB79-F346FD19278A}"/>
          </ac:spMkLst>
        </pc:spChg>
      </pc:sldChg>
      <pc:sldChg chg="new del">
        <pc:chgData name="info" userId="S::info@doorcountytourismzone.com::d69cbac0-bffc-4031-9c75-d76edce5ff26" providerId="AD" clId="Web-{AABFD2B7-6ABD-6A31-4632-982EE0B0712E}" dt="2023-05-30T18:08:38.938" v="1"/>
        <pc:sldMkLst>
          <pc:docMk/>
          <pc:sldMk cId="258096603" sldId="324"/>
        </pc:sldMkLst>
      </pc:sldChg>
      <pc:sldChg chg="new del">
        <pc:chgData name="info" userId="S::info@doorcountytourismzone.com::d69cbac0-bffc-4031-9c75-d76edce5ff26" providerId="AD" clId="Web-{AABFD2B7-6ABD-6A31-4632-982EE0B0712E}" dt="2023-05-30T18:12:35.350" v="126"/>
        <pc:sldMkLst>
          <pc:docMk/>
          <pc:sldMk cId="2838407744" sldId="324"/>
        </pc:sldMkLst>
      </pc:sldChg>
      <pc:sldChg chg="addSp modSp new mod setBg">
        <pc:chgData name="info" userId="S::info@doorcountytourismzone.com::d69cbac0-bffc-4031-9c75-d76edce5ff26" providerId="AD" clId="Web-{AABFD2B7-6ABD-6A31-4632-982EE0B0712E}" dt="2023-05-30T18:26:58.058" v="524" actId="20577"/>
        <pc:sldMkLst>
          <pc:docMk/>
          <pc:sldMk cId="3898274533" sldId="324"/>
        </pc:sldMkLst>
        <pc:spChg chg="mod">
          <ac:chgData name="info" userId="S::info@doorcountytourismzone.com::d69cbac0-bffc-4031-9c75-d76edce5ff26" providerId="AD" clId="Web-{AABFD2B7-6ABD-6A31-4632-982EE0B0712E}" dt="2023-05-30T18:19:44.407" v="357"/>
          <ac:spMkLst>
            <pc:docMk/>
            <pc:sldMk cId="3898274533" sldId="324"/>
            <ac:spMk id="2" creationId="{02B154EE-41CD-D2CF-79FE-D9DB93A89689}"/>
          </ac:spMkLst>
        </pc:spChg>
        <pc:spChg chg="mod">
          <ac:chgData name="info" userId="S::info@doorcountytourismzone.com::d69cbac0-bffc-4031-9c75-d76edce5ff26" providerId="AD" clId="Web-{AABFD2B7-6ABD-6A31-4632-982EE0B0712E}" dt="2023-05-30T18:26:58.058" v="524" actId="20577"/>
          <ac:spMkLst>
            <pc:docMk/>
            <pc:sldMk cId="3898274533" sldId="324"/>
            <ac:spMk id="3" creationId="{A3611069-0190-A62C-161D-C04DE4C5D77A}"/>
          </ac:spMkLst>
        </pc:spChg>
        <pc:spChg chg="add">
          <ac:chgData name="info" userId="S::info@doorcountytourismzone.com::d69cbac0-bffc-4031-9c75-d76edce5ff26" providerId="AD" clId="Web-{AABFD2B7-6ABD-6A31-4632-982EE0B0712E}" dt="2023-05-30T18:19:44.407" v="357"/>
          <ac:spMkLst>
            <pc:docMk/>
            <pc:sldMk cId="3898274533" sldId="324"/>
            <ac:spMk id="8" creationId="{09588DA8-065E-4F6F-8EFD-43104AB2E0CF}"/>
          </ac:spMkLst>
        </pc:spChg>
        <pc:spChg chg="add">
          <ac:chgData name="info" userId="S::info@doorcountytourismzone.com::d69cbac0-bffc-4031-9c75-d76edce5ff26" providerId="AD" clId="Web-{AABFD2B7-6ABD-6A31-4632-982EE0B0712E}" dt="2023-05-30T18:19:44.407" v="357"/>
          <ac:spMkLst>
            <pc:docMk/>
            <pc:sldMk cId="3898274533" sldId="324"/>
            <ac:spMk id="10" creationId="{C4285719-470E-454C-AF62-8323075F1F5B}"/>
          </ac:spMkLst>
        </pc:spChg>
        <pc:spChg chg="add">
          <ac:chgData name="info" userId="S::info@doorcountytourismzone.com::d69cbac0-bffc-4031-9c75-d76edce5ff26" providerId="AD" clId="Web-{AABFD2B7-6ABD-6A31-4632-982EE0B0712E}" dt="2023-05-30T18:19:44.407" v="357"/>
          <ac:spMkLst>
            <pc:docMk/>
            <pc:sldMk cId="3898274533" sldId="324"/>
            <ac:spMk id="12" creationId="{CD9FE4EF-C4D8-49A0-B2FF-81D8DB7D8A24}"/>
          </ac:spMkLst>
        </pc:spChg>
        <pc:spChg chg="add">
          <ac:chgData name="info" userId="S::info@doorcountytourismzone.com::d69cbac0-bffc-4031-9c75-d76edce5ff26" providerId="AD" clId="Web-{AABFD2B7-6ABD-6A31-4632-982EE0B0712E}" dt="2023-05-30T18:19:44.407" v="357"/>
          <ac:spMkLst>
            <pc:docMk/>
            <pc:sldMk cId="3898274533" sldId="324"/>
            <ac:spMk id="14" creationId="{4300840D-0A0B-4512-BACA-B439D5B9C57C}"/>
          </ac:spMkLst>
        </pc:spChg>
        <pc:spChg chg="add">
          <ac:chgData name="info" userId="S::info@doorcountytourismzone.com::d69cbac0-bffc-4031-9c75-d76edce5ff26" providerId="AD" clId="Web-{AABFD2B7-6ABD-6A31-4632-982EE0B0712E}" dt="2023-05-30T18:19:44.407" v="357"/>
          <ac:spMkLst>
            <pc:docMk/>
            <pc:sldMk cId="3898274533" sldId="324"/>
            <ac:spMk id="16" creationId="{D2B78728-A580-49A7-84F9-6EF6F583ADE0}"/>
          </ac:spMkLst>
        </pc:spChg>
        <pc:spChg chg="add">
          <ac:chgData name="info" userId="S::info@doorcountytourismzone.com::d69cbac0-bffc-4031-9c75-d76edce5ff26" providerId="AD" clId="Web-{AABFD2B7-6ABD-6A31-4632-982EE0B0712E}" dt="2023-05-30T18:19:44.407" v="357"/>
          <ac:spMkLst>
            <pc:docMk/>
            <pc:sldMk cId="3898274533" sldId="324"/>
            <ac:spMk id="18" creationId="{38FAA1A1-D861-433F-88FA-1E9D6FD31D11}"/>
          </ac:spMkLst>
        </pc:spChg>
        <pc:spChg chg="add">
          <ac:chgData name="info" userId="S::info@doorcountytourismzone.com::d69cbac0-bffc-4031-9c75-d76edce5ff26" providerId="AD" clId="Web-{AABFD2B7-6ABD-6A31-4632-982EE0B0712E}" dt="2023-05-30T18:19:44.407" v="357"/>
          <ac:spMkLst>
            <pc:docMk/>
            <pc:sldMk cId="3898274533" sldId="324"/>
            <ac:spMk id="20" creationId="{8D71EDA1-87BF-4D5D-AB79-F346FD19278A}"/>
          </ac:spMkLst>
        </pc:spChg>
      </pc:sldChg>
      <pc:sldChg chg="modSp new ord">
        <pc:chgData name="info" userId="S::info@doorcountytourismzone.com::d69cbac0-bffc-4031-9c75-d76edce5ff26" providerId="AD" clId="Web-{AABFD2B7-6ABD-6A31-4632-982EE0B0712E}" dt="2023-05-30T18:21:03.331" v="370"/>
        <pc:sldMkLst>
          <pc:docMk/>
          <pc:sldMk cId="223447018" sldId="325"/>
        </pc:sldMkLst>
        <pc:spChg chg="mod">
          <ac:chgData name="info" userId="S::info@doorcountytourismzone.com::d69cbac0-bffc-4031-9c75-d76edce5ff26" providerId="AD" clId="Web-{AABFD2B7-6ABD-6A31-4632-982EE0B0712E}" dt="2023-05-30T18:20:53.565" v="369" actId="20577"/>
          <ac:spMkLst>
            <pc:docMk/>
            <pc:sldMk cId="223447018" sldId="325"/>
            <ac:spMk id="2" creationId="{00D59FF9-DE1C-26EB-91AC-7DACA6DDAB2C}"/>
          </ac:spMkLst>
        </pc:spChg>
      </pc:sldChg>
      <pc:sldChg chg="modSp new ord">
        <pc:chgData name="info" userId="S::info@doorcountytourismzone.com::d69cbac0-bffc-4031-9c75-d76edce5ff26" providerId="AD" clId="Web-{AABFD2B7-6ABD-6A31-4632-982EE0B0712E}" dt="2023-05-30T18:24:05.538" v="499" actId="20577"/>
        <pc:sldMkLst>
          <pc:docMk/>
          <pc:sldMk cId="775177109" sldId="326"/>
        </pc:sldMkLst>
        <pc:spChg chg="mod">
          <ac:chgData name="info" userId="S::info@doorcountytourismzone.com::d69cbac0-bffc-4031-9c75-d76edce5ff26" providerId="AD" clId="Web-{AABFD2B7-6ABD-6A31-4632-982EE0B0712E}" dt="2023-05-30T18:22:01.082" v="376" actId="20577"/>
          <ac:spMkLst>
            <pc:docMk/>
            <pc:sldMk cId="775177109" sldId="326"/>
            <ac:spMk id="2" creationId="{5DCA6C5B-7964-DC51-0348-D0CE857C78D9}"/>
          </ac:spMkLst>
        </pc:spChg>
        <pc:spChg chg="mod">
          <ac:chgData name="info" userId="S::info@doorcountytourismzone.com::d69cbac0-bffc-4031-9c75-d76edce5ff26" providerId="AD" clId="Web-{AABFD2B7-6ABD-6A31-4632-982EE0B0712E}" dt="2023-05-30T18:24:05.538" v="499" actId="20577"/>
          <ac:spMkLst>
            <pc:docMk/>
            <pc:sldMk cId="775177109" sldId="326"/>
            <ac:spMk id="3" creationId="{6FBAF0B0-AEDF-192E-7592-D00E3208B8F4}"/>
          </ac:spMkLst>
        </pc:spChg>
      </pc:sldChg>
    </pc:docChg>
  </pc:docChgLst>
  <pc:docChgLst>
    <pc:chgData name="info" userId="d69cbac0-bffc-4031-9c75-d76edce5ff26" providerId="ADAL" clId="{4FEFD1F5-BE6F-418C-9E27-C5C5407D2C52}"/>
    <pc:docChg chg="undo custSel delSld modSld sldOrd">
      <pc:chgData name="info" userId="d69cbac0-bffc-4031-9c75-d76edce5ff26" providerId="ADAL" clId="{4FEFD1F5-BE6F-418C-9E27-C5C5407D2C52}" dt="2023-06-15T20:28:24.368" v="1459" actId="1076"/>
      <pc:docMkLst>
        <pc:docMk/>
      </pc:docMkLst>
      <pc:sldChg chg="modSp mod">
        <pc:chgData name="info" userId="d69cbac0-bffc-4031-9c75-d76edce5ff26" providerId="ADAL" clId="{4FEFD1F5-BE6F-418C-9E27-C5C5407D2C52}" dt="2023-06-15T20:27:40.260" v="1455" actId="255"/>
        <pc:sldMkLst>
          <pc:docMk/>
          <pc:sldMk cId="0" sldId="258"/>
        </pc:sldMkLst>
        <pc:spChg chg="mod">
          <ac:chgData name="info" userId="d69cbac0-bffc-4031-9c75-d76edce5ff26" providerId="ADAL" clId="{4FEFD1F5-BE6F-418C-9E27-C5C5407D2C52}" dt="2023-06-15T20:27:40.260" v="1455" actId="255"/>
          <ac:spMkLst>
            <pc:docMk/>
            <pc:sldMk cId="0" sldId="258"/>
            <ac:spMk id="74" creationId="{00000000-0000-0000-0000-000000000000}"/>
          </ac:spMkLst>
        </pc:spChg>
      </pc:sldChg>
      <pc:sldChg chg="modSp mod">
        <pc:chgData name="info" userId="d69cbac0-bffc-4031-9c75-d76edce5ff26" providerId="ADAL" clId="{4FEFD1F5-BE6F-418C-9E27-C5C5407D2C52}" dt="2023-06-15T20:27:49.442" v="1456" actId="255"/>
        <pc:sldMkLst>
          <pc:docMk/>
          <pc:sldMk cId="0" sldId="259"/>
        </pc:sldMkLst>
        <pc:spChg chg="mod">
          <ac:chgData name="info" userId="d69cbac0-bffc-4031-9c75-d76edce5ff26" providerId="ADAL" clId="{4FEFD1F5-BE6F-418C-9E27-C5C5407D2C52}" dt="2023-06-15T20:27:49.442" v="1456" actId="255"/>
          <ac:spMkLst>
            <pc:docMk/>
            <pc:sldMk cId="0" sldId="259"/>
            <ac:spMk id="82" creationId="{00000000-0000-0000-0000-000000000000}"/>
          </ac:spMkLst>
        </pc:spChg>
      </pc:sldChg>
      <pc:sldChg chg="modSp mod">
        <pc:chgData name="info" userId="d69cbac0-bffc-4031-9c75-d76edce5ff26" providerId="ADAL" clId="{4FEFD1F5-BE6F-418C-9E27-C5C5407D2C52}" dt="2023-06-12T11:36:04.544" v="740" actId="20577"/>
        <pc:sldMkLst>
          <pc:docMk/>
          <pc:sldMk cId="1755400834" sldId="271"/>
        </pc:sldMkLst>
        <pc:spChg chg="mod">
          <ac:chgData name="info" userId="d69cbac0-bffc-4031-9c75-d76edce5ff26" providerId="ADAL" clId="{4FEFD1F5-BE6F-418C-9E27-C5C5407D2C52}" dt="2023-06-12T11:36:04.544" v="740" actId="20577"/>
          <ac:spMkLst>
            <pc:docMk/>
            <pc:sldMk cId="1755400834" sldId="271"/>
            <ac:spMk id="2" creationId="{2C9027E0-95E0-4871-8198-253BAD05F517}"/>
          </ac:spMkLst>
        </pc:spChg>
      </pc:sldChg>
      <pc:sldChg chg="modSp mod">
        <pc:chgData name="info" userId="d69cbac0-bffc-4031-9c75-d76edce5ff26" providerId="ADAL" clId="{4FEFD1F5-BE6F-418C-9E27-C5C5407D2C52}" dt="2023-06-15T20:28:24.368" v="1459" actId="1076"/>
        <pc:sldMkLst>
          <pc:docMk/>
          <pc:sldMk cId="0" sldId="272"/>
        </pc:sldMkLst>
        <pc:spChg chg="mod">
          <ac:chgData name="info" userId="d69cbac0-bffc-4031-9c75-d76edce5ff26" providerId="ADAL" clId="{4FEFD1F5-BE6F-418C-9E27-C5C5407D2C52}" dt="2023-06-15T20:28:24.368" v="1459" actId="1076"/>
          <ac:spMkLst>
            <pc:docMk/>
            <pc:sldMk cId="0" sldId="272"/>
            <ac:spMk id="226" creationId="{00000000-0000-0000-0000-000000000000}"/>
          </ac:spMkLst>
        </pc:spChg>
      </pc:sldChg>
      <pc:sldChg chg="modSp mod">
        <pc:chgData name="info" userId="d69cbac0-bffc-4031-9c75-d76edce5ff26" providerId="ADAL" clId="{4FEFD1F5-BE6F-418C-9E27-C5C5407D2C52}" dt="2023-06-12T11:45:25.938" v="835" actId="20577"/>
        <pc:sldMkLst>
          <pc:docMk/>
          <pc:sldMk cId="1457956465" sldId="283"/>
        </pc:sldMkLst>
        <pc:spChg chg="mod">
          <ac:chgData name="info" userId="d69cbac0-bffc-4031-9c75-d76edce5ff26" providerId="ADAL" clId="{4FEFD1F5-BE6F-418C-9E27-C5C5407D2C52}" dt="2023-06-12T11:45:25.938" v="835" actId="20577"/>
          <ac:spMkLst>
            <pc:docMk/>
            <pc:sldMk cId="1457956465" sldId="283"/>
            <ac:spMk id="3" creationId="{617B0905-913D-2B79-294C-DE0AD075E2D1}"/>
          </ac:spMkLst>
        </pc:spChg>
      </pc:sldChg>
      <pc:sldChg chg="modSp">
        <pc:chgData name="info" userId="d69cbac0-bffc-4031-9c75-d76edce5ff26" providerId="ADAL" clId="{4FEFD1F5-BE6F-418C-9E27-C5C5407D2C52}" dt="2023-06-12T11:17:51.804" v="194" actId="2711"/>
        <pc:sldMkLst>
          <pc:docMk/>
          <pc:sldMk cId="2994183868" sldId="296"/>
        </pc:sldMkLst>
        <pc:spChg chg="mod">
          <ac:chgData name="info" userId="d69cbac0-bffc-4031-9c75-d76edce5ff26" providerId="ADAL" clId="{4FEFD1F5-BE6F-418C-9E27-C5C5407D2C52}" dt="2023-06-12T11:17:51.804" v="194" actId="2711"/>
          <ac:spMkLst>
            <pc:docMk/>
            <pc:sldMk cId="2994183868" sldId="296"/>
            <ac:spMk id="2" creationId="{2A635D8D-A664-57BB-5E3B-A7130ED15CD0}"/>
          </ac:spMkLst>
        </pc:spChg>
      </pc:sldChg>
      <pc:sldChg chg="modSp mod ord">
        <pc:chgData name="info" userId="d69cbac0-bffc-4031-9c75-d76edce5ff26" providerId="ADAL" clId="{4FEFD1F5-BE6F-418C-9E27-C5C5407D2C52}" dt="2023-06-12T11:34:00.961" v="724"/>
        <pc:sldMkLst>
          <pc:docMk/>
          <pc:sldMk cId="487354619" sldId="299"/>
        </pc:sldMkLst>
        <pc:spChg chg="mod">
          <ac:chgData name="info" userId="d69cbac0-bffc-4031-9c75-d76edce5ff26" providerId="ADAL" clId="{4FEFD1F5-BE6F-418C-9E27-C5C5407D2C52}" dt="2023-06-12T11:04:26.433" v="100" actId="207"/>
          <ac:spMkLst>
            <pc:docMk/>
            <pc:sldMk cId="487354619" sldId="299"/>
            <ac:spMk id="2" creationId="{867D2928-B5B4-538B-03C2-F035E19FBE92}"/>
          </ac:spMkLst>
        </pc:spChg>
      </pc:sldChg>
      <pc:sldChg chg="modSp mod ord">
        <pc:chgData name="info" userId="d69cbac0-bffc-4031-9c75-d76edce5ff26" providerId="ADAL" clId="{4FEFD1F5-BE6F-418C-9E27-C5C5407D2C52}" dt="2023-06-12T11:52:45.427" v="1051"/>
        <pc:sldMkLst>
          <pc:docMk/>
          <pc:sldMk cId="2960727784" sldId="300"/>
        </pc:sldMkLst>
        <pc:spChg chg="mod">
          <ac:chgData name="info" userId="d69cbac0-bffc-4031-9c75-d76edce5ff26" providerId="ADAL" clId="{4FEFD1F5-BE6F-418C-9E27-C5C5407D2C52}" dt="2023-06-12T11:11:41.693" v="140" actId="20577"/>
          <ac:spMkLst>
            <pc:docMk/>
            <pc:sldMk cId="2960727784" sldId="300"/>
            <ac:spMk id="2" creationId="{EA397D18-AA93-3037-E803-3F5B68C14017}"/>
          </ac:spMkLst>
        </pc:spChg>
        <pc:spChg chg="mod">
          <ac:chgData name="info" userId="d69cbac0-bffc-4031-9c75-d76edce5ff26" providerId="ADAL" clId="{4FEFD1F5-BE6F-418C-9E27-C5C5407D2C52}" dt="2023-06-12T11:49:03.734" v="1035" actId="255"/>
          <ac:spMkLst>
            <pc:docMk/>
            <pc:sldMk cId="2960727784" sldId="300"/>
            <ac:spMk id="3" creationId="{978604E8-4415-97E6-BE83-1589F753AB6D}"/>
          </ac:spMkLst>
        </pc:spChg>
      </pc:sldChg>
      <pc:sldChg chg="modSp mod ord">
        <pc:chgData name="info" userId="d69cbac0-bffc-4031-9c75-d76edce5ff26" providerId="ADAL" clId="{4FEFD1F5-BE6F-418C-9E27-C5C5407D2C52}" dt="2023-06-12T11:33:21.525" v="720"/>
        <pc:sldMkLst>
          <pc:docMk/>
          <pc:sldMk cId="550395972" sldId="302"/>
        </pc:sldMkLst>
        <pc:spChg chg="mod">
          <ac:chgData name="info" userId="d69cbac0-bffc-4031-9c75-d76edce5ff26" providerId="ADAL" clId="{4FEFD1F5-BE6F-418C-9E27-C5C5407D2C52}" dt="2023-06-12T11:12:59.858" v="154" actId="20577"/>
          <ac:spMkLst>
            <pc:docMk/>
            <pc:sldMk cId="550395972" sldId="302"/>
            <ac:spMk id="2" creationId="{5AD515BF-9183-2850-7905-4BC700295529}"/>
          </ac:spMkLst>
        </pc:spChg>
      </pc:sldChg>
      <pc:sldChg chg="modSp mod">
        <pc:chgData name="info" userId="d69cbac0-bffc-4031-9c75-d76edce5ff26" providerId="ADAL" clId="{4FEFD1F5-BE6F-418C-9E27-C5C5407D2C52}" dt="2023-06-12T11:15:59.949" v="189" actId="207"/>
        <pc:sldMkLst>
          <pc:docMk/>
          <pc:sldMk cId="1191342869" sldId="303"/>
        </pc:sldMkLst>
        <pc:spChg chg="mod">
          <ac:chgData name="info" userId="d69cbac0-bffc-4031-9c75-d76edce5ff26" providerId="ADAL" clId="{4FEFD1F5-BE6F-418C-9E27-C5C5407D2C52}" dt="2023-06-12T11:15:59.949" v="189" actId="207"/>
          <ac:spMkLst>
            <pc:docMk/>
            <pc:sldMk cId="1191342869" sldId="303"/>
            <ac:spMk id="2" creationId="{81056D57-199C-9677-01E8-143BE6005A42}"/>
          </ac:spMkLst>
        </pc:spChg>
      </pc:sldChg>
      <pc:sldChg chg="modSp mod ord">
        <pc:chgData name="info" userId="d69cbac0-bffc-4031-9c75-d76edce5ff26" providerId="ADAL" clId="{4FEFD1F5-BE6F-418C-9E27-C5C5407D2C52}" dt="2023-06-12T11:59:03.500" v="1395"/>
        <pc:sldMkLst>
          <pc:docMk/>
          <pc:sldMk cId="2615021610" sldId="304"/>
        </pc:sldMkLst>
        <pc:spChg chg="mod">
          <ac:chgData name="info" userId="d69cbac0-bffc-4031-9c75-d76edce5ff26" providerId="ADAL" clId="{4FEFD1F5-BE6F-418C-9E27-C5C5407D2C52}" dt="2023-06-12T11:17:28.007" v="192" actId="2711"/>
          <ac:spMkLst>
            <pc:docMk/>
            <pc:sldMk cId="2615021610" sldId="304"/>
            <ac:spMk id="2" creationId="{6F207A00-030C-133C-D4C5-2C4BE481EAA3}"/>
          </ac:spMkLst>
        </pc:spChg>
        <pc:spChg chg="mod">
          <ac:chgData name="info" userId="d69cbac0-bffc-4031-9c75-d76edce5ff26" providerId="ADAL" clId="{4FEFD1F5-BE6F-418C-9E27-C5C5407D2C52}" dt="2023-06-12T11:17:42.375" v="193" actId="255"/>
          <ac:spMkLst>
            <pc:docMk/>
            <pc:sldMk cId="2615021610" sldId="304"/>
            <ac:spMk id="3" creationId="{66D9C389-47F2-ED21-7A9F-45D8F6D0F281}"/>
          </ac:spMkLst>
        </pc:spChg>
      </pc:sldChg>
      <pc:sldChg chg="modSp mod ord">
        <pc:chgData name="info" userId="d69cbac0-bffc-4031-9c75-d76edce5ff26" providerId="ADAL" clId="{4FEFD1F5-BE6F-418C-9E27-C5C5407D2C52}" dt="2023-06-12T11:53:34.244" v="1057"/>
        <pc:sldMkLst>
          <pc:docMk/>
          <pc:sldMk cId="1497642584" sldId="306"/>
        </pc:sldMkLst>
        <pc:spChg chg="mod">
          <ac:chgData name="info" userId="d69cbac0-bffc-4031-9c75-d76edce5ff26" providerId="ADAL" clId="{4FEFD1F5-BE6F-418C-9E27-C5C5407D2C52}" dt="2023-06-12T11:28:57.047" v="223" actId="14100"/>
          <ac:spMkLst>
            <pc:docMk/>
            <pc:sldMk cId="1497642584" sldId="306"/>
            <ac:spMk id="2" creationId="{AAFA204A-5027-DFCE-C466-A64B72B422A7}"/>
          </ac:spMkLst>
        </pc:spChg>
      </pc:sldChg>
      <pc:sldChg chg="modSp mod ord">
        <pc:chgData name="info" userId="d69cbac0-bffc-4031-9c75-d76edce5ff26" providerId="ADAL" clId="{4FEFD1F5-BE6F-418C-9E27-C5C5407D2C52}" dt="2023-06-12T11:55:02.766" v="1168" actId="20577"/>
        <pc:sldMkLst>
          <pc:docMk/>
          <pc:sldMk cId="1001914163" sldId="307"/>
        </pc:sldMkLst>
        <pc:spChg chg="mod">
          <ac:chgData name="info" userId="d69cbac0-bffc-4031-9c75-d76edce5ff26" providerId="ADAL" clId="{4FEFD1F5-BE6F-418C-9E27-C5C5407D2C52}" dt="2023-06-12T11:09:08.784" v="121" actId="20577"/>
          <ac:spMkLst>
            <pc:docMk/>
            <pc:sldMk cId="1001914163" sldId="307"/>
            <ac:spMk id="2" creationId="{6294C185-00FE-B4C1-67AD-FA9E65813695}"/>
          </ac:spMkLst>
        </pc:spChg>
        <pc:spChg chg="mod">
          <ac:chgData name="info" userId="d69cbac0-bffc-4031-9c75-d76edce5ff26" providerId="ADAL" clId="{4FEFD1F5-BE6F-418C-9E27-C5C5407D2C52}" dt="2023-06-12T11:55:02.766" v="1168" actId="20577"/>
          <ac:spMkLst>
            <pc:docMk/>
            <pc:sldMk cId="1001914163" sldId="307"/>
            <ac:spMk id="3" creationId="{45BFC97B-335D-2B47-DEC8-163C32F4ECB1}"/>
          </ac:spMkLst>
        </pc:spChg>
      </pc:sldChg>
      <pc:sldChg chg="modSp mod">
        <pc:chgData name="info" userId="d69cbac0-bffc-4031-9c75-d76edce5ff26" providerId="ADAL" clId="{4FEFD1F5-BE6F-418C-9E27-C5C5407D2C52}" dt="2023-06-12T11:23:04.271" v="212" actId="14100"/>
        <pc:sldMkLst>
          <pc:docMk/>
          <pc:sldMk cId="3941140079" sldId="308"/>
        </pc:sldMkLst>
        <pc:spChg chg="mod">
          <ac:chgData name="info" userId="d69cbac0-bffc-4031-9c75-d76edce5ff26" providerId="ADAL" clId="{4FEFD1F5-BE6F-418C-9E27-C5C5407D2C52}" dt="2023-06-12T11:22:31.233" v="206" actId="2711"/>
          <ac:spMkLst>
            <pc:docMk/>
            <pc:sldMk cId="3941140079" sldId="308"/>
            <ac:spMk id="2" creationId="{E2F46A52-1F5A-37EC-F8D5-6F708D3E6789}"/>
          </ac:spMkLst>
        </pc:spChg>
        <pc:spChg chg="mod">
          <ac:chgData name="info" userId="d69cbac0-bffc-4031-9c75-d76edce5ff26" providerId="ADAL" clId="{4FEFD1F5-BE6F-418C-9E27-C5C5407D2C52}" dt="2023-06-12T11:23:04.271" v="212" actId="14100"/>
          <ac:spMkLst>
            <pc:docMk/>
            <pc:sldMk cId="3941140079" sldId="308"/>
            <ac:spMk id="3" creationId="{BE6BE1D6-0867-A030-78D0-DCC539361683}"/>
          </ac:spMkLst>
        </pc:spChg>
      </pc:sldChg>
      <pc:sldChg chg="modSp mod ord">
        <pc:chgData name="info" userId="d69cbac0-bffc-4031-9c75-d76edce5ff26" providerId="ADAL" clId="{4FEFD1F5-BE6F-418C-9E27-C5C5407D2C52}" dt="2023-06-12T11:57:26.093" v="1393"/>
        <pc:sldMkLst>
          <pc:docMk/>
          <pc:sldMk cId="1133784690" sldId="309"/>
        </pc:sldMkLst>
        <pc:spChg chg="mod">
          <ac:chgData name="info" userId="d69cbac0-bffc-4031-9c75-d76edce5ff26" providerId="ADAL" clId="{4FEFD1F5-BE6F-418C-9E27-C5C5407D2C52}" dt="2023-06-12T11:57:13.422" v="1391" actId="20577"/>
          <ac:spMkLst>
            <pc:docMk/>
            <pc:sldMk cId="1133784690" sldId="309"/>
            <ac:spMk id="3" creationId="{CF47056E-BCA5-7044-4DA6-0EA32E5E2ED0}"/>
          </ac:spMkLst>
        </pc:spChg>
      </pc:sldChg>
      <pc:sldChg chg="modSp mod">
        <pc:chgData name="info" userId="d69cbac0-bffc-4031-9c75-d76edce5ff26" providerId="ADAL" clId="{4FEFD1F5-BE6F-418C-9E27-C5C5407D2C52}" dt="2023-06-12T11:14:56.989" v="157" actId="255"/>
        <pc:sldMkLst>
          <pc:docMk/>
          <pc:sldMk cId="1517709349" sldId="312"/>
        </pc:sldMkLst>
        <pc:spChg chg="mod">
          <ac:chgData name="info" userId="d69cbac0-bffc-4031-9c75-d76edce5ff26" providerId="ADAL" clId="{4FEFD1F5-BE6F-418C-9E27-C5C5407D2C52}" dt="2023-06-12T11:14:56.989" v="157" actId="255"/>
          <ac:spMkLst>
            <pc:docMk/>
            <pc:sldMk cId="1517709349" sldId="312"/>
            <ac:spMk id="7" creationId="{8F077F66-B18B-DE25-97DF-99EDF292C5D8}"/>
          </ac:spMkLst>
        </pc:spChg>
      </pc:sldChg>
      <pc:sldChg chg="modSp mod">
        <pc:chgData name="info" userId="d69cbac0-bffc-4031-9c75-d76edce5ff26" providerId="ADAL" clId="{4FEFD1F5-BE6F-418C-9E27-C5C5407D2C52}" dt="2023-06-12T11:44:27.009" v="779" actId="20577"/>
        <pc:sldMkLst>
          <pc:docMk/>
          <pc:sldMk cId="2748693694" sldId="316"/>
        </pc:sldMkLst>
        <pc:spChg chg="mod">
          <ac:chgData name="info" userId="d69cbac0-bffc-4031-9c75-d76edce5ff26" providerId="ADAL" clId="{4FEFD1F5-BE6F-418C-9E27-C5C5407D2C52}" dt="2023-06-12T11:44:27.009" v="779" actId="20577"/>
          <ac:spMkLst>
            <pc:docMk/>
            <pc:sldMk cId="2748693694" sldId="316"/>
            <ac:spMk id="3" creationId="{40D1C9CC-3127-5737-8CC5-EE7D7FA5C932}"/>
          </ac:spMkLst>
        </pc:spChg>
      </pc:sldChg>
      <pc:sldChg chg="modSp mod">
        <pc:chgData name="info" userId="d69cbac0-bffc-4031-9c75-d76edce5ff26" providerId="ADAL" clId="{4FEFD1F5-BE6F-418C-9E27-C5C5407D2C52}" dt="2023-06-12T12:00:21.608" v="1449" actId="20577"/>
        <pc:sldMkLst>
          <pc:docMk/>
          <pc:sldMk cId="4093896124" sldId="317"/>
        </pc:sldMkLst>
        <pc:spChg chg="mod">
          <ac:chgData name="info" userId="d69cbac0-bffc-4031-9c75-d76edce5ff26" providerId="ADAL" clId="{4FEFD1F5-BE6F-418C-9E27-C5C5407D2C52}" dt="2023-06-12T12:00:21.608" v="1449" actId="20577"/>
          <ac:spMkLst>
            <pc:docMk/>
            <pc:sldMk cId="4093896124" sldId="317"/>
            <ac:spMk id="3" creationId="{A676C3EE-3798-6220-771D-A46FB1C744FF}"/>
          </ac:spMkLst>
        </pc:spChg>
      </pc:sldChg>
      <pc:sldChg chg="del">
        <pc:chgData name="info" userId="d69cbac0-bffc-4031-9c75-d76edce5ff26" providerId="ADAL" clId="{4FEFD1F5-BE6F-418C-9E27-C5C5407D2C52}" dt="2023-06-12T11:41:53.256" v="773" actId="2696"/>
        <pc:sldMkLst>
          <pc:docMk/>
          <pc:sldMk cId="3047651039" sldId="318"/>
        </pc:sldMkLst>
      </pc:sldChg>
      <pc:sldChg chg="modSp mod">
        <pc:chgData name="info" userId="d69cbac0-bffc-4031-9c75-d76edce5ff26" providerId="ADAL" clId="{4FEFD1F5-BE6F-418C-9E27-C5C5407D2C52}" dt="2023-06-12T11:37:33.523" v="752" actId="20577"/>
        <pc:sldMkLst>
          <pc:docMk/>
          <pc:sldMk cId="1487954675" sldId="319"/>
        </pc:sldMkLst>
        <pc:spChg chg="mod">
          <ac:chgData name="info" userId="d69cbac0-bffc-4031-9c75-d76edce5ff26" providerId="ADAL" clId="{4FEFD1F5-BE6F-418C-9E27-C5C5407D2C52}" dt="2023-06-12T11:17:01.285" v="190" actId="2711"/>
          <ac:spMkLst>
            <pc:docMk/>
            <pc:sldMk cId="1487954675" sldId="319"/>
            <ac:spMk id="2" creationId="{1C6A29AC-89C3-F347-9C0C-DE5DB42DFA45}"/>
          </ac:spMkLst>
        </pc:spChg>
        <pc:spChg chg="mod">
          <ac:chgData name="info" userId="d69cbac0-bffc-4031-9c75-d76edce5ff26" providerId="ADAL" clId="{4FEFD1F5-BE6F-418C-9E27-C5C5407D2C52}" dt="2023-06-12T11:37:33.523" v="752" actId="20577"/>
          <ac:spMkLst>
            <pc:docMk/>
            <pc:sldMk cId="1487954675" sldId="319"/>
            <ac:spMk id="3" creationId="{B84E0C3E-721C-22EC-7CB1-789460CC5381}"/>
          </ac:spMkLst>
        </pc:spChg>
      </pc:sldChg>
      <pc:sldChg chg="modSp mod">
        <pc:chgData name="info" userId="d69cbac0-bffc-4031-9c75-d76edce5ff26" providerId="ADAL" clId="{4FEFD1F5-BE6F-418C-9E27-C5C5407D2C52}" dt="2023-06-12T11:23:45.422" v="215" actId="20577"/>
        <pc:sldMkLst>
          <pc:docMk/>
          <pc:sldMk cId="1270881209" sldId="320"/>
        </pc:sldMkLst>
        <pc:spChg chg="mod">
          <ac:chgData name="info" userId="d69cbac0-bffc-4031-9c75-d76edce5ff26" providerId="ADAL" clId="{4FEFD1F5-BE6F-418C-9E27-C5C5407D2C52}" dt="2023-06-12T11:23:45.422" v="215" actId="20577"/>
          <ac:spMkLst>
            <pc:docMk/>
            <pc:sldMk cId="1270881209" sldId="320"/>
            <ac:spMk id="3" creationId="{006EA4A8-5FE2-A8ED-8B65-72A20DE64504}"/>
          </ac:spMkLst>
        </pc:spChg>
      </pc:sldChg>
      <pc:sldChg chg="modSp mod ord">
        <pc:chgData name="info" userId="d69cbac0-bffc-4031-9c75-d76edce5ff26" providerId="ADAL" clId="{4FEFD1F5-BE6F-418C-9E27-C5C5407D2C52}" dt="2023-06-12T12:00:52.417" v="1453" actId="27636"/>
        <pc:sldMkLst>
          <pc:docMk/>
          <pc:sldMk cId="4185451214" sldId="322"/>
        </pc:sldMkLst>
        <pc:spChg chg="mod">
          <ac:chgData name="info" userId="d69cbac0-bffc-4031-9c75-d76edce5ff26" providerId="ADAL" clId="{4FEFD1F5-BE6F-418C-9E27-C5C5407D2C52}" dt="2023-06-12T12:00:52.417" v="1453" actId="27636"/>
          <ac:spMkLst>
            <pc:docMk/>
            <pc:sldMk cId="4185451214" sldId="322"/>
            <ac:spMk id="3" creationId="{E9E802C3-A363-4B2D-931E-1C0302D2DA1D}"/>
          </ac:spMkLst>
        </pc:spChg>
      </pc:sldChg>
      <pc:sldChg chg="modSp mod">
        <pc:chgData name="info" userId="d69cbac0-bffc-4031-9c75-d76edce5ff26" providerId="ADAL" clId="{4FEFD1F5-BE6F-418C-9E27-C5C5407D2C52}" dt="2023-06-12T11:21:55.792" v="203" actId="20577"/>
        <pc:sldMkLst>
          <pc:docMk/>
          <pc:sldMk cId="2910208219" sldId="323"/>
        </pc:sldMkLst>
        <pc:spChg chg="mod">
          <ac:chgData name="info" userId="d69cbac0-bffc-4031-9c75-d76edce5ff26" providerId="ADAL" clId="{4FEFD1F5-BE6F-418C-9E27-C5C5407D2C52}" dt="2023-06-12T11:21:55.792" v="203" actId="20577"/>
          <ac:spMkLst>
            <pc:docMk/>
            <pc:sldMk cId="2910208219" sldId="323"/>
            <ac:spMk id="3" creationId="{90872ED8-18B1-8C23-7784-925FAC96F962}"/>
          </ac:spMkLst>
        </pc:spChg>
      </pc:sldChg>
      <pc:sldChg chg="modSp mod">
        <pc:chgData name="info" userId="d69cbac0-bffc-4031-9c75-d76edce5ff26" providerId="ADAL" clId="{4FEFD1F5-BE6F-418C-9E27-C5C5407D2C52}" dt="2023-06-12T11:24:34.916" v="218" actId="20577"/>
        <pc:sldMkLst>
          <pc:docMk/>
          <pc:sldMk cId="3898274533" sldId="324"/>
        </pc:sldMkLst>
        <pc:spChg chg="mod">
          <ac:chgData name="info" userId="d69cbac0-bffc-4031-9c75-d76edce5ff26" providerId="ADAL" clId="{4FEFD1F5-BE6F-418C-9E27-C5C5407D2C52}" dt="2023-06-12T11:24:34.916" v="218" actId="20577"/>
          <ac:spMkLst>
            <pc:docMk/>
            <pc:sldMk cId="3898274533" sldId="324"/>
            <ac:spMk id="3" creationId="{A3611069-0190-A62C-161D-C04DE4C5D77A}"/>
          </ac:spMkLst>
        </pc:spChg>
      </pc:sldChg>
      <pc:sldChg chg="addSp delSp modSp mod setBg">
        <pc:chgData name="info" userId="d69cbac0-bffc-4031-9c75-d76edce5ff26" providerId="ADAL" clId="{4FEFD1F5-BE6F-418C-9E27-C5C5407D2C52}" dt="2023-06-12T11:39:10.666" v="767" actId="207"/>
        <pc:sldMkLst>
          <pc:docMk/>
          <pc:sldMk cId="775177109" sldId="326"/>
        </pc:sldMkLst>
        <pc:spChg chg="mod">
          <ac:chgData name="info" userId="d69cbac0-bffc-4031-9c75-d76edce5ff26" providerId="ADAL" clId="{4FEFD1F5-BE6F-418C-9E27-C5C5407D2C52}" dt="2023-06-12T11:38:22.608" v="758" actId="26606"/>
          <ac:spMkLst>
            <pc:docMk/>
            <pc:sldMk cId="775177109" sldId="326"/>
            <ac:spMk id="2" creationId="{5DCA6C5B-7964-DC51-0348-D0CE857C78D9}"/>
          </ac:spMkLst>
        </pc:spChg>
        <pc:spChg chg="del mod">
          <ac:chgData name="info" userId="d69cbac0-bffc-4031-9c75-d76edce5ff26" providerId="ADAL" clId="{4FEFD1F5-BE6F-418C-9E27-C5C5407D2C52}" dt="2023-06-12T11:38:12.885" v="757" actId="26606"/>
          <ac:spMkLst>
            <pc:docMk/>
            <pc:sldMk cId="775177109" sldId="326"/>
            <ac:spMk id="3" creationId="{6FBAF0B0-AEDF-192E-7592-D00E3208B8F4}"/>
          </ac:spMkLst>
        </pc:spChg>
        <pc:spChg chg="add del">
          <ac:chgData name="info" userId="d69cbac0-bffc-4031-9c75-d76edce5ff26" providerId="ADAL" clId="{4FEFD1F5-BE6F-418C-9E27-C5C5407D2C52}" dt="2023-06-12T11:38:22.608" v="758" actId="26606"/>
          <ac:spMkLst>
            <pc:docMk/>
            <pc:sldMk cId="775177109" sldId="326"/>
            <ac:spMk id="9" creationId="{BACC6370-2D7E-4714-9D71-7542949D7D5D}"/>
          </ac:spMkLst>
        </pc:spChg>
        <pc:spChg chg="add del">
          <ac:chgData name="info" userId="d69cbac0-bffc-4031-9c75-d76edce5ff26" providerId="ADAL" clId="{4FEFD1F5-BE6F-418C-9E27-C5C5407D2C52}" dt="2023-06-12T11:38:22.608" v="758" actId="26606"/>
          <ac:spMkLst>
            <pc:docMk/>
            <pc:sldMk cId="775177109" sldId="326"/>
            <ac:spMk id="11" creationId="{F68B3F68-107C-434F-AA38-110D5EA91B85}"/>
          </ac:spMkLst>
        </pc:spChg>
        <pc:spChg chg="add del">
          <ac:chgData name="info" userId="d69cbac0-bffc-4031-9c75-d76edce5ff26" providerId="ADAL" clId="{4FEFD1F5-BE6F-418C-9E27-C5C5407D2C52}" dt="2023-06-12T11:38:22.608" v="758" actId="26606"/>
          <ac:spMkLst>
            <pc:docMk/>
            <pc:sldMk cId="775177109" sldId="326"/>
            <ac:spMk id="13" creationId="{AAD0DBB9-1A4B-4391-81D4-CB19F9AB918A}"/>
          </ac:spMkLst>
        </pc:spChg>
        <pc:spChg chg="add del">
          <ac:chgData name="info" userId="d69cbac0-bffc-4031-9c75-d76edce5ff26" providerId="ADAL" clId="{4FEFD1F5-BE6F-418C-9E27-C5C5407D2C52}" dt="2023-06-12T11:38:22.608" v="758" actId="26606"/>
          <ac:spMkLst>
            <pc:docMk/>
            <pc:sldMk cId="775177109" sldId="326"/>
            <ac:spMk id="15" creationId="{063BBA22-50EA-4C4D-BE05-F1CE4E63AA56}"/>
          </ac:spMkLst>
        </pc:spChg>
        <pc:spChg chg="add">
          <ac:chgData name="info" userId="d69cbac0-bffc-4031-9c75-d76edce5ff26" providerId="ADAL" clId="{4FEFD1F5-BE6F-418C-9E27-C5C5407D2C52}" dt="2023-06-12T11:38:22.608" v="758" actId="26606"/>
          <ac:spMkLst>
            <pc:docMk/>
            <pc:sldMk cId="775177109" sldId="326"/>
            <ac:spMk id="20" creationId="{BACC6370-2D7E-4714-9D71-7542949D7D5D}"/>
          </ac:spMkLst>
        </pc:spChg>
        <pc:spChg chg="add">
          <ac:chgData name="info" userId="d69cbac0-bffc-4031-9c75-d76edce5ff26" providerId="ADAL" clId="{4FEFD1F5-BE6F-418C-9E27-C5C5407D2C52}" dt="2023-06-12T11:38:22.608" v="758" actId="26606"/>
          <ac:spMkLst>
            <pc:docMk/>
            <pc:sldMk cId="775177109" sldId="326"/>
            <ac:spMk id="22" creationId="{F68B3F68-107C-434F-AA38-110D5EA91B85}"/>
          </ac:spMkLst>
        </pc:spChg>
        <pc:spChg chg="add">
          <ac:chgData name="info" userId="d69cbac0-bffc-4031-9c75-d76edce5ff26" providerId="ADAL" clId="{4FEFD1F5-BE6F-418C-9E27-C5C5407D2C52}" dt="2023-06-12T11:38:22.608" v="758" actId="26606"/>
          <ac:spMkLst>
            <pc:docMk/>
            <pc:sldMk cId="775177109" sldId="326"/>
            <ac:spMk id="24" creationId="{AAD0DBB9-1A4B-4391-81D4-CB19F9AB918A}"/>
          </ac:spMkLst>
        </pc:spChg>
        <pc:spChg chg="add">
          <ac:chgData name="info" userId="d69cbac0-bffc-4031-9c75-d76edce5ff26" providerId="ADAL" clId="{4FEFD1F5-BE6F-418C-9E27-C5C5407D2C52}" dt="2023-06-12T11:38:22.608" v="758" actId="26606"/>
          <ac:spMkLst>
            <pc:docMk/>
            <pc:sldMk cId="775177109" sldId="326"/>
            <ac:spMk id="26" creationId="{063BBA22-50EA-4C4D-BE05-F1CE4E63AA56}"/>
          </ac:spMkLst>
        </pc:spChg>
        <pc:graphicFrameChg chg="add mod modGraphic">
          <ac:chgData name="info" userId="d69cbac0-bffc-4031-9c75-d76edce5ff26" providerId="ADAL" clId="{4FEFD1F5-BE6F-418C-9E27-C5C5407D2C52}" dt="2023-06-12T11:39:10.666" v="767" actId="207"/>
          <ac:graphicFrameMkLst>
            <pc:docMk/>
            <pc:sldMk cId="775177109" sldId="326"/>
            <ac:graphicFrameMk id="5" creationId="{DF39FA95-D54F-D685-0C00-CB065E0CF656}"/>
          </ac:graphicFrameMkLst>
        </pc:graphicFrameChg>
      </pc:sldChg>
      <pc:sldChg chg="addSp delSp modSp mod setBg">
        <pc:chgData name="info" userId="d69cbac0-bffc-4031-9c75-d76edce5ff26" providerId="ADAL" clId="{4FEFD1F5-BE6F-418C-9E27-C5C5407D2C52}" dt="2023-06-12T11:54:43.900" v="1162" actId="20577"/>
        <pc:sldMkLst>
          <pc:docMk/>
          <pc:sldMk cId="3356631942" sldId="328"/>
        </pc:sldMkLst>
        <pc:spChg chg="mod">
          <ac:chgData name="info" userId="d69cbac0-bffc-4031-9c75-d76edce5ff26" providerId="ADAL" clId="{4FEFD1F5-BE6F-418C-9E27-C5C5407D2C52}" dt="2023-06-12T11:38:32.368" v="759" actId="26606"/>
          <ac:spMkLst>
            <pc:docMk/>
            <pc:sldMk cId="3356631942" sldId="328"/>
            <ac:spMk id="2" creationId="{BC2AB0A3-1D29-5A05-3ADB-21B2EBE02BDE}"/>
          </ac:spMkLst>
        </pc:spChg>
        <pc:spChg chg="mod">
          <ac:chgData name="info" userId="d69cbac0-bffc-4031-9c75-d76edce5ff26" providerId="ADAL" clId="{4FEFD1F5-BE6F-418C-9E27-C5C5407D2C52}" dt="2023-06-12T11:54:43.900" v="1162" actId="20577"/>
          <ac:spMkLst>
            <pc:docMk/>
            <pc:sldMk cId="3356631942" sldId="328"/>
            <ac:spMk id="3" creationId="{E5478B81-1AA6-9526-4A90-C4536BF99FA3}"/>
          </ac:spMkLst>
        </pc:spChg>
        <pc:spChg chg="add">
          <ac:chgData name="info" userId="d69cbac0-bffc-4031-9c75-d76edce5ff26" providerId="ADAL" clId="{4FEFD1F5-BE6F-418C-9E27-C5C5407D2C52}" dt="2023-06-12T11:38:32.368" v="759" actId="26606"/>
          <ac:spMkLst>
            <pc:docMk/>
            <pc:sldMk cId="3356631942" sldId="328"/>
            <ac:spMk id="9" creationId="{2E17E911-875F-4DE5-8699-99D9F1805A5D}"/>
          </ac:spMkLst>
        </pc:spChg>
        <pc:spChg chg="add">
          <ac:chgData name="info" userId="d69cbac0-bffc-4031-9c75-d76edce5ff26" providerId="ADAL" clId="{4FEFD1F5-BE6F-418C-9E27-C5C5407D2C52}" dt="2023-06-12T11:38:32.368" v="759" actId="26606"/>
          <ac:spMkLst>
            <pc:docMk/>
            <pc:sldMk cId="3356631942" sldId="328"/>
            <ac:spMk id="11" creationId="{CD9FE4EF-C4D8-49A0-B2FF-81D8DB7D8A24}"/>
          </ac:spMkLst>
        </pc:spChg>
        <pc:spChg chg="add">
          <ac:chgData name="info" userId="d69cbac0-bffc-4031-9c75-d76edce5ff26" providerId="ADAL" clId="{4FEFD1F5-BE6F-418C-9E27-C5C5407D2C52}" dt="2023-06-12T11:38:32.368" v="759" actId="26606"/>
          <ac:spMkLst>
            <pc:docMk/>
            <pc:sldMk cId="3356631942" sldId="328"/>
            <ac:spMk id="13" creationId="{4300840D-0A0B-4512-BACA-B439D5B9C57C}"/>
          </ac:spMkLst>
        </pc:spChg>
        <pc:spChg chg="add">
          <ac:chgData name="info" userId="d69cbac0-bffc-4031-9c75-d76edce5ff26" providerId="ADAL" clId="{4FEFD1F5-BE6F-418C-9E27-C5C5407D2C52}" dt="2023-06-12T11:38:32.368" v="759" actId="26606"/>
          <ac:spMkLst>
            <pc:docMk/>
            <pc:sldMk cId="3356631942" sldId="328"/>
            <ac:spMk id="15" creationId="{D2B78728-A580-49A7-84F9-6EF6F583ADE0}"/>
          </ac:spMkLst>
        </pc:spChg>
        <pc:spChg chg="add">
          <ac:chgData name="info" userId="d69cbac0-bffc-4031-9c75-d76edce5ff26" providerId="ADAL" clId="{4FEFD1F5-BE6F-418C-9E27-C5C5407D2C52}" dt="2023-06-12T11:38:32.368" v="759" actId="26606"/>
          <ac:spMkLst>
            <pc:docMk/>
            <pc:sldMk cId="3356631942" sldId="328"/>
            <ac:spMk id="17" creationId="{38FAA1A1-D861-433F-88FA-1E9D6FD31D11}"/>
          </ac:spMkLst>
        </pc:spChg>
        <pc:spChg chg="add">
          <ac:chgData name="info" userId="d69cbac0-bffc-4031-9c75-d76edce5ff26" providerId="ADAL" clId="{4FEFD1F5-BE6F-418C-9E27-C5C5407D2C52}" dt="2023-06-12T11:38:32.368" v="759" actId="26606"/>
          <ac:spMkLst>
            <pc:docMk/>
            <pc:sldMk cId="3356631942" sldId="328"/>
            <ac:spMk id="19" creationId="{8D71EDA1-87BF-4D5D-AB79-F346FD19278A}"/>
          </ac:spMkLst>
        </pc:spChg>
        <pc:picChg chg="add del">
          <ac:chgData name="info" userId="d69cbac0-bffc-4031-9c75-d76edce5ff26" providerId="ADAL" clId="{4FEFD1F5-BE6F-418C-9E27-C5C5407D2C52}" dt="2023-06-12T11:38:34.596" v="760" actId="478"/>
          <ac:picMkLst>
            <pc:docMk/>
            <pc:sldMk cId="3356631942" sldId="328"/>
            <ac:picMk id="5" creationId="{F37EC648-C86C-2665-A631-033E30888B7B}"/>
          </ac:picMkLst>
        </pc:picChg>
      </pc:sldChg>
      <pc:sldChg chg="modSp mod">
        <pc:chgData name="info" userId="d69cbac0-bffc-4031-9c75-d76edce5ff26" providerId="ADAL" clId="{4FEFD1F5-BE6F-418C-9E27-C5C5407D2C52}" dt="2023-06-15T20:28:11.475" v="1457" actId="1076"/>
        <pc:sldMkLst>
          <pc:docMk/>
          <pc:sldMk cId="0" sldId="335"/>
        </pc:sldMkLst>
        <pc:spChg chg="mod">
          <ac:chgData name="info" userId="d69cbac0-bffc-4031-9c75-d76edce5ff26" providerId="ADAL" clId="{4FEFD1F5-BE6F-418C-9E27-C5C5407D2C52}" dt="2023-06-15T20:28:11.475" v="1457" actId="1076"/>
          <ac:spMkLst>
            <pc:docMk/>
            <pc:sldMk cId="0" sldId="335"/>
            <ac:spMk id="195" creationId="{00000000-0000-0000-0000-000000000000}"/>
          </ac:spMkLst>
        </pc:spChg>
      </pc:sldChg>
      <pc:sldChg chg="modSp mod">
        <pc:chgData name="info" userId="d69cbac0-bffc-4031-9c75-d76edce5ff26" providerId="ADAL" clId="{4FEFD1F5-BE6F-418C-9E27-C5C5407D2C52}" dt="2023-06-15T20:28:19.166" v="1458" actId="1076"/>
        <pc:sldMkLst>
          <pc:docMk/>
          <pc:sldMk cId="0" sldId="336"/>
        </pc:sldMkLst>
        <pc:spChg chg="mod">
          <ac:chgData name="info" userId="d69cbac0-bffc-4031-9c75-d76edce5ff26" providerId="ADAL" clId="{4FEFD1F5-BE6F-418C-9E27-C5C5407D2C52}" dt="2023-06-15T20:28:19.166" v="1458" actId="1076"/>
          <ac:spMkLst>
            <pc:docMk/>
            <pc:sldMk cId="0" sldId="336"/>
            <ac:spMk id="218" creationId="{00000000-0000-0000-0000-000000000000}"/>
          </ac:spMkLst>
        </pc:spChg>
      </pc:sldChg>
    </pc:docChg>
  </pc:docChgLst>
  <pc:docChgLst>
    <pc:chgData name="info" userId="d69cbac0-bffc-4031-9c75-d76edce5ff26" providerId="ADAL" clId="{A367969A-3BA9-4B4A-8794-6986451941CF}"/>
    <pc:docChg chg="undo redo custSel addSld delSld modSld sldOrd modMainMaster">
      <pc:chgData name="info" userId="d69cbac0-bffc-4031-9c75-d76edce5ff26" providerId="ADAL" clId="{A367969A-3BA9-4B4A-8794-6986451941CF}" dt="2023-06-12T13:51:04.566" v="26592" actId="2696"/>
      <pc:docMkLst>
        <pc:docMk/>
      </pc:docMkLst>
      <pc:sldChg chg="addSp delSp modSp mod setBg setClrOvrMap delDesignElem">
        <pc:chgData name="info" userId="d69cbac0-bffc-4031-9c75-d76edce5ff26" providerId="ADAL" clId="{A367969A-3BA9-4B4A-8794-6986451941CF}" dt="2023-06-09T19:43:52.726" v="24690" actId="20577"/>
        <pc:sldMkLst>
          <pc:docMk/>
          <pc:sldMk cId="2052106940" sldId="256"/>
        </pc:sldMkLst>
        <pc:spChg chg="mod ord">
          <ac:chgData name="info" userId="d69cbac0-bffc-4031-9c75-d76edce5ff26" providerId="ADAL" clId="{A367969A-3BA9-4B4A-8794-6986451941CF}" dt="2023-06-09T19:43:52.726" v="24690" actId="20577"/>
          <ac:spMkLst>
            <pc:docMk/>
            <pc:sldMk cId="2052106940" sldId="256"/>
            <ac:spMk id="2" creationId="{09F03045-FB85-CEC9-9DAD-1DB42C62FD7A}"/>
          </ac:spMkLst>
        </pc:spChg>
        <pc:spChg chg="del mod">
          <ac:chgData name="info" userId="d69cbac0-bffc-4031-9c75-d76edce5ff26" providerId="ADAL" clId="{A367969A-3BA9-4B4A-8794-6986451941CF}" dt="2023-05-05T19:33:52.325" v="189" actId="478"/>
          <ac:spMkLst>
            <pc:docMk/>
            <pc:sldMk cId="2052106940" sldId="256"/>
            <ac:spMk id="3" creationId="{5CE3D63E-8C8B-A8FD-5FA8-B5BC8DFBB7ED}"/>
          </ac:spMkLst>
        </pc:spChg>
        <pc:spChg chg="add del mod ord">
          <ac:chgData name="info" userId="d69cbac0-bffc-4031-9c75-d76edce5ff26" providerId="ADAL" clId="{A367969A-3BA9-4B4A-8794-6986451941CF}" dt="2023-05-24T18:31:53.172" v="5763" actId="478"/>
          <ac:spMkLst>
            <pc:docMk/>
            <pc:sldMk cId="2052106940" sldId="256"/>
            <ac:spMk id="3" creationId="{E709D7A6-A4F3-4AB5-6135-98871424A055}"/>
          </ac:spMkLst>
        </pc:spChg>
        <pc:spChg chg="add mod">
          <ac:chgData name="info" userId="d69cbac0-bffc-4031-9c75-d76edce5ff26" providerId="ADAL" clId="{A367969A-3BA9-4B4A-8794-6986451941CF}" dt="2023-05-19T20:58:18.637" v="3503" actId="26606"/>
          <ac:spMkLst>
            <pc:docMk/>
            <pc:sldMk cId="2052106940" sldId="256"/>
            <ac:spMk id="6" creationId="{29100EB9-831A-11F1-CD6A-2E7D1915AF57}"/>
          </ac:spMkLst>
        </pc:spChg>
        <pc:spChg chg="add mod ord">
          <ac:chgData name="info" userId="d69cbac0-bffc-4031-9c75-d76edce5ff26" providerId="ADAL" clId="{A367969A-3BA9-4B4A-8794-6986451941CF}" dt="2023-05-22T16:35:04.789" v="3518" actId="171"/>
          <ac:spMkLst>
            <pc:docMk/>
            <pc:sldMk cId="2052106940" sldId="256"/>
            <ac:spMk id="7" creationId="{2FE598F3-07F7-58B8-F39C-62C92FE77E5C}"/>
          </ac:spMkLst>
        </pc:spChg>
        <pc:spChg chg="add del">
          <ac:chgData name="info" userId="d69cbac0-bffc-4031-9c75-d76edce5ff26" providerId="ADAL" clId="{A367969A-3BA9-4B4A-8794-6986451941CF}" dt="2023-05-19T20:21:44.887" v="3226" actId="26606"/>
          <ac:spMkLst>
            <pc:docMk/>
            <pc:sldMk cId="2052106940" sldId="256"/>
            <ac:spMk id="9" creationId="{AB8C311F-7253-4AED-9701-7FC0708C41C7}"/>
          </ac:spMkLst>
        </pc:spChg>
        <pc:spChg chg="add del">
          <ac:chgData name="info" userId="d69cbac0-bffc-4031-9c75-d76edce5ff26" providerId="ADAL" clId="{A367969A-3BA9-4B4A-8794-6986451941CF}" dt="2023-05-05T19:43:13.656" v="195" actId="26606"/>
          <ac:spMkLst>
            <pc:docMk/>
            <pc:sldMk cId="2052106940" sldId="256"/>
            <ac:spMk id="10" creationId="{23D09407-53BC-485E-B4CE-BC5E4FC4B25B}"/>
          </ac:spMkLst>
        </pc:spChg>
        <pc:spChg chg="add del">
          <ac:chgData name="info" userId="d69cbac0-bffc-4031-9c75-d76edce5ff26" providerId="ADAL" clId="{A367969A-3BA9-4B4A-8794-6986451941CF}" dt="2023-05-19T20:21:44.887" v="3226" actId="26606"/>
          <ac:spMkLst>
            <pc:docMk/>
            <pc:sldMk cId="2052106940" sldId="256"/>
            <ac:spMk id="11" creationId="{E2384209-CB15-4CDF-9D31-C44FD9A3F20D}"/>
          </ac:spMkLst>
        </pc:spChg>
        <pc:spChg chg="add del">
          <ac:chgData name="info" userId="d69cbac0-bffc-4031-9c75-d76edce5ff26" providerId="ADAL" clId="{A367969A-3BA9-4B4A-8794-6986451941CF}" dt="2023-05-05T19:43:13.656" v="195" actId="26606"/>
          <ac:spMkLst>
            <pc:docMk/>
            <pc:sldMk cId="2052106940" sldId="256"/>
            <ac:spMk id="12" creationId="{921DB988-49FC-4608-B0A2-E2F3A4019041}"/>
          </ac:spMkLst>
        </pc:spChg>
        <pc:spChg chg="add del">
          <ac:chgData name="info" userId="d69cbac0-bffc-4031-9c75-d76edce5ff26" providerId="ADAL" clId="{A367969A-3BA9-4B4A-8794-6986451941CF}" dt="2023-05-19T20:21:44.887" v="3226" actId="26606"/>
          <ac:spMkLst>
            <pc:docMk/>
            <pc:sldMk cId="2052106940" sldId="256"/>
            <ac:spMk id="13" creationId="{2633B3B5-CC90-43F0-8714-D31D1F3F0209}"/>
          </ac:spMkLst>
        </pc:spChg>
        <pc:spChg chg="add del">
          <ac:chgData name="info" userId="d69cbac0-bffc-4031-9c75-d76edce5ff26" providerId="ADAL" clId="{A367969A-3BA9-4B4A-8794-6986451941CF}" dt="2023-05-19T20:21:44.887" v="3226" actId="26606"/>
          <ac:spMkLst>
            <pc:docMk/>
            <pc:sldMk cId="2052106940" sldId="256"/>
            <ac:spMk id="15" creationId="{A8D57A06-A426-446D-B02C-A2DC6B62E45E}"/>
          </ac:spMkLst>
        </pc:spChg>
        <pc:spChg chg="add del">
          <ac:chgData name="info" userId="d69cbac0-bffc-4031-9c75-d76edce5ff26" providerId="ADAL" clId="{A367969A-3BA9-4B4A-8794-6986451941CF}" dt="2023-05-05T19:43:36.433" v="203" actId="26606"/>
          <ac:spMkLst>
            <pc:docMk/>
            <pc:sldMk cId="2052106940" sldId="256"/>
            <ac:spMk id="16" creationId="{17A36730-4CB0-4F61-AD11-A44C9765833F}"/>
          </ac:spMkLst>
        </pc:spChg>
        <pc:spChg chg="add del">
          <ac:chgData name="info" userId="d69cbac0-bffc-4031-9c75-d76edce5ff26" providerId="ADAL" clId="{A367969A-3BA9-4B4A-8794-6986451941CF}" dt="2023-05-19T20:22:01.639" v="3229" actId="26606"/>
          <ac:spMkLst>
            <pc:docMk/>
            <pc:sldMk cId="2052106940" sldId="256"/>
            <ac:spMk id="17" creationId="{AB8C311F-7253-4AED-9701-7FC0708C41C7}"/>
          </ac:spMkLst>
        </pc:spChg>
        <pc:spChg chg="add del">
          <ac:chgData name="info" userId="d69cbac0-bffc-4031-9c75-d76edce5ff26" providerId="ADAL" clId="{A367969A-3BA9-4B4A-8794-6986451941CF}" dt="2023-05-05T19:43:36.433" v="203" actId="26606"/>
          <ac:spMkLst>
            <pc:docMk/>
            <pc:sldMk cId="2052106940" sldId="256"/>
            <ac:spMk id="18" creationId="{C69C79E1-F916-4929-A4F3-DE763D4BFA57}"/>
          </ac:spMkLst>
        </pc:spChg>
        <pc:spChg chg="add del">
          <ac:chgData name="info" userId="d69cbac0-bffc-4031-9c75-d76edce5ff26" providerId="ADAL" clId="{A367969A-3BA9-4B4A-8794-6986451941CF}" dt="2023-05-19T20:22:01.639" v="3229" actId="26606"/>
          <ac:spMkLst>
            <pc:docMk/>
            <pc:sldMk cId="2052106940" sldId="256"/>
            <ac:spMk id="19" creationId="{E2384209-CB15-4CDF-9D31-C44FD9A3F20D}"/>
          </ac:spMkLst>
        </pc:spChg>
        <pc:spChg chg="add del">
          <ac:chgData name="info" userId="d69cbac0-bffc-4031-9c75-d76edce5ff26" providerId="ADAL" clId="{A367969A-3BA9-4B4A-8794-6986451941CF}" dt="2023-05-19T20:22:01.639" v="3229" actId="26606"/>
          <ac:spMkLst>
            <pc:docMk/>
            <pc:sldMk cId="2052106940" sldId="256"/>
            <ac:spMk id="21" creationId="{2633B3B5-CC90-43F0-8714-D31D1F3F0209}"/>
          </ac:spMkLst>
        </pc:spChg>
        <pc:spChg chg="add del">
          <ac:chgData name="info" userId="d69cbac0-bffc-4031-9c75-d76edce5ff26" providerId="ADAL" clId="{A367969A-3BA9-4B4A-8794-6986451941CF}" dt="2023-05-19T20:22:01.639" v="3229" actId="26606"/>
          <ac:spMkLst>
            <pc:docMk/>
            <pc:sldMk cId="2052106940" sldId="256"/>
            <ac:spMk id="22" creationId="{A8D57A06-A426-446D-B02C-A2DC6B62E45E}"/>
          </ac:spMkLst>
        </pc:spChg>
        <pc:spChg chg="add del">
          <ac:chgData name="info" userId="d69cbac0-bffc-4031-9c75-d76edce5ff26" providerId="ADAL" clId="{A367969A-3BA9-4B4A-8794-6986451941CF}" dt="2023-05-22T16:37:11.544" v="3541"/>
          <ac:spMkLst>
            <pc:docMk/>
            <pc:sldMk cId="2052106940" sldId="256"/>
            <ac:spMk id="23" creationId="{AB8C311F-7253-4AED-9701-7FC0708C41C7}"/>
          </ac:spMkLst>
        </pc:spChg>
        <pc:spChg chg="add del">
          <ac:chgData name="info" userId="d69cbac0-bffc-4031-9c75-d76edce5ff26" providerId="ADAL" clId="{A367969A-3BA9-4B4A-8794-6986451941CF}" dt="2023-05-22T16:37:11.544" v="3541"/>
          <ac:spMkLst>
            <pc:docMk/>
            <pc:sldMk cId="2052106940" sldId="256"/>
            <ac:spMk id="24" creationId="{E2384209-CB15-4CDF-9D31-C44FD9A3F20D}"/>
          </ac:spMkLst>
        </pc:spChg>
        <pc:spChg chg="add del">
          <ac:chgData name="info" userId="d69cbac0-bffc-4031-9c75-d76edce5ff26" providerId="ADAL" clId="{A367969A-3BA9-4B4A-8794-6986451941CF}" dt="2023-05-22T16:37:11.544" v="3541"/>
          <ac:spMkLst>
            <pc:docMk/>
            <pc:sldMk cId="2052106940" sldId="256"/>
            <ac:spMk id="25" creationId="{2633B3B5-CC90-43F0-8714-D31D1F3F0209}"/>
          </ac:spMkLst>
        </pc:spChg>
        <pc:spChg chg="add del">
          <ac:chgData name="info" userId="d69cbac0-bffc-4031-9c75-d76edce5ff26" providerId="ADAL" clId="{A367969A-3BA9-4B4A-8794-6986451941CF}" dt="2023-05-05T19:43:15.935" v="197" actId="26606"/>
          <ac:spMkLst>
            <pc:docMk/>
            <pc:sldMk cId="2052106940" sldId="256"/>
            <ac:spMk id="26" creationId="{71B2258F-86CA-4D4D-8270-BC05FCDEBFB3}"/>
          </ac:spMkLst>
        </pc:spChg>
        <pc:spChg chg="add del">
          <ac:chgData name="info" userId="d69cbac0-bffc-4031-9c75-d76edce5ff26" providerId="ADAL" clId="{A367969A-3BA9-4B4A-8794-6986451941CF}" dt="2023-05-22T16:37:11.544" v="3541"/>
          <ac:spMkLst>
            <pc:docMk/>
            <pc:sldMk cId="2052106940" sldId="256"/>
            <ac:spMk id="27" creationId="{A8D57A06-A426-446D-B02C-A2DC6B62E45E}"/>
          </ac:spMkLst>
        </pc:spChg>
        <pc:spChg chg="add del">
          <ac:chgData name="info" userId="d69cbac0-bffc-4031-9c75-d76edce5ff26" providerId="ADAL" clId="{A367969A-3BA9-4B4A-8794-6986451941CF}" dt="2023-05-05T19:43:36.433" v="203" actId="26606"/>
          <ac:spMkLst>
            <pc:docMk/>
            <pc:sldMk cId="2052106940" sldId="256"/>
            <ac:spMk id="28" creationId="{A4E37431-20F0-4DD6-84A9-ED2B644943A2}"/>
          </ac:spMkLst>
        </pc:spChg>
        <pc:spChg chg="add del">
          <ac:chgData name="info" userId="d69cbac0-bffc-4031-9c75-d76edce5ff26" providerId="ADAL" clId="{A367969A-3BA9-4B4A-8794-6986451941CF}" dt="2023-05-05T19:43:36.433" v="203" actId="26606"/>
          <ac:spMkLst>
            <pc:docMk/>
            <pc:sldMk cId="2052106940" sldId="256"/>
            <ac:spMk id="29" creationId="{0AE98B72-66C6-4AB4-AF0D-BA830DE86393}"/>
          </ac:spMkLst>
        </pc:spChg>
        <pc:spChg chg="add del">
          <ac:chgData name="info" userId="d69cbac0-bffc-4031-9c75-d76edce5ff26" providerId="ADAL" clId="{A367969A-3BA9-4B4A-8794-6986451941CF}" dt="2023-05-05T19:43:36.433" v="203" actId="26606"/>
          <ac:spMkLst>
            <pc:docMk/>
            <pc:sldMk cId="2052106940" sldId="256"/>
            <ac:spMk id="30" creationId="{407EAFC6-733F-403D-BB4D-05A3A28742F1}"/>
          </ac:spMkLst>
        </pc:spChg>
        <pc:spChg chg="add del">
          <ac:chgData name="info" userId="d69cbac0-bffc-4031-9c75-d76edce5ff26" providerId="ADAL" clId="{A367969A-3BA9-4B4A-8794-6986451941CF}" dt="2023-05-05T19:43:36.433" v="203" actId="26606"/>
          <ac:spMkLst>
            <pc:docMk/>
            <pc:sldMk cId="2052106940" sldId="256"/>
            <ac:spMk id="31" creationId="{767334AB-16BD-4EC7-8C6B-4B5171600933}"/>
          </ac:spMkLst>
        </pc:spChg>
        <pc:grpChg chg="add del">
          <ac:chgData name="info" userId="d69cbac0-bffc-4031-9c75-d76edce5ff26" providerId="ADAL" clId="{A367969A-3BA9-4B4A-8794-6986451941CF}" dt="2023-05-05T19:43:13.656" v="195" actId="26606"/>
          <ac:grpSpMkLst>
            <pc:docMk/>
            <pc:sldMk cId="2052106940" sldId="256"/>
            <ac:grpSpMk id="14" creationId="{E9B930FD-8671-4C4C-ADCF-73AC1D0CD417}"/>
          </ac:grpSpMkLst>
        </pc:grpChg>
        <pc:grpChg chg="add del">
          <ac:chgData name="info" userId="d69cbac0-bffc-4031-9c75-d76edce5ff26" providerId="ADAL" clId="{A367969A-3BA9-4B4A-8794-6986451941CF}" dt="2023-05-05T19:43:13.656" v="195" actId="26606"/>
          <ac:grpSpMkLst>
            <pc:docMk/>
            <pc:sldMk cId="2052106940" sldId="256"/>
            <ac:grpSpMk id="20" creationId="{383C2651-AE0C-4AE4-8725-E2F9414FE219}"/>
          </ac:grpSpMkLst>
        </pc:grpChg>
        <pc:picChg chg="add mod modCrop">
          <ac:chgData name="info" userId="d69cbac0-bffc-4031-9c75-d76edce5ff26" providerId="ADAL" clId="{A367969A-3BA9-4B4A-8794-6986451941CF}" dt="2023-05-19T20:58:18.637" v="3503" actId="26606"/>
          <ac:picMkLst>
            <pc:docMk/>
            <pc:sldMk cId="2052106940" sldId="256"/>
            <ac:picMk id="5" creationId="{598A4621-C59E-1D3B-7D3D-20E0C53C1EDA}"/>
          </ac:picMkLst>
        </pc:picChg>
      </pc:sldChg>
      <pc:sldChg chg="addSp delSp modSp new mod setBg">
        <pc:chgData name="info" userId="d69cbac0-bffc-4031-9c75-d76edce5ff26" providerId="ADAL" clId="{A367969A-3BA9-4B4A-8794-6986451941CF}" dt="2023-06-09T20:11:08.293" v="24727" actId="20577"/>
        <pc:sldMkLst>
          <pc:docMk/>
          <pc:sldMk cId="1866534900" sldId="257"/>
        </pc:sldMkLst>
        <pc:spChg chg="mod">
          <ac:chgData name="info" userId="d69cbac0-bffc-4031-9c75-d76edce5ff26" providerId="ADAL" clId="{A367969A-3BA9-4B4A-8794-6986451941CF}" dt="2023-05-26T19:56:22.630" v="19310" actId="2711"/>
          <ac:spMkLst>
            <pc:docMk/>
            <pc:sldMk cId="1866534900" sldId="257"/>
            <ac:spMk id="2" creationId="{8EE363FC-9284-40F3-8719-E4C294359A79}"/>
          </ac:spMkLst>
        </pc:spChg>
        <pc:spChg chg="del mod">
          <ac:chgData name="info" userId="d69cbac0-bffc-4031-9c75-d76edce5ff26" providerId="ADAL" clId="{A367969A-3BA9-4B4A-8794-6986451941CF}" dt="2023-05-05T20:27:51.161" v="898"/>
          <ac:spMkLst>
            <pc:docMk/>
            <pc:sldMk cId="1866534900" sldId="257"/>
            <ac:spMk id="3" creationId="{037041EF-0750-53C4-D442-9F690B84A773}"/>
          </ac:spMkLst>
        </pc:spChg>
        <pc:spChg chg="add del">
          <ac:chgData name="info" userId="d69cbac0-bffc-4031-9c75-d76edce5ff26" providerId="ADAL" clId="{A367969A-3BA9-4B4A-8794-6986451941CF}" dt="2023-05-19T20:22:28.381" v="3233" actId="26606"/>
          <ac:spMkLst>
            <pc:docMk/>
            <pc:sldMk cId="1866534900" sldId="257"/>
            <ac:spMk id="6" creationId="{2E442304-DDBD-4F7B-8017-36BCC863FB40}"/>
          </ac:spMkLst>
        </pc:spChg>
        <pc:spChg chg="add del">
          <ac:chgData name="info" userId="d69cbac0-bffc-4031-9c75-d76edce5ff26" providerId="ADAL" clId="{A367969A-3BA9-4B4A-8794-6986451941CF}" dt="2023-05-19T20:22:42.230" v="3237" actId="26606"/>
          <ac:spMkLst>
            <pc:docMk/>
            <pc:sldMk cId="1866534900" sldId="257"/>
            <ac:spMk id="7" creationId="{2E442304-DDBD-4F7B-8017-36BCC863FB40}"/>
          </ac:spMkLst>
        </pc:spChg>
        <pc:spChg chg="add del">
          <ac:chgData name="info" userId="d69cbac0-bffc-4031-9c75-d76edce5ff26" providerId="ADAL" clId="{A367969A-3BA9-4B4A-8794-6986451941CF}" dt="2023-05-19T20:22:42.230" v="3237" actId="26606"/>
          <ac:spMkLst>
            <pc:docMk/>
            <pc:sldMk cId="1866534900" sldId="257"/>
            <ac:spMk id="8" creationId="{5E107275-3853-46FD-A241-DE4355A42675}"/>
          </ac:spMkLst>
        </pc:spChg>
        <pc:spChg chg="add del">
          <ac:chgData name="info" userId="d69cbac0-bffc-4031-9c75-d76edce5ff26" providerId="ADAL" clId="{A367969A-3BA9-4B4A-8794-6986451941CF}" dt="2023-05-19T20:22:16.876" v="3231" actId="26606"/>
          <ac:spMkLst>
            <pc:docMk/>
            <pc:sldMk cId="1866534900" sldId="257"/>
            <ac:spMk id="9" creationId="{DCC231C8-C761-4B31-9B1C-C6D19248C6B3}"/>
          </ac:spMkLst>
        </pc:spChg>
        <pc:spChg chg="add del">
          <ac:chgData name="info" userId="d69cbac0-bffc-4031-9c75-d76edce5ff26" providerId="ADAL" clId="{A367969A-3BA9-4B4A-8794-6986451941CF}" dt="2023-05-24T18:32:17.785" v="5765" actId="26606"/>
          <ac:spMkLst>
            <pc:docMk/>
            <pc:sldMk cId="1866534900" sldId="257"/>
            <ac:spMk id="10" creationId="{BACC6370-2D7E-4714-9D71-7542949D7D5D}"/>
          </ac:spMkLst>
        </pc:spChg>
        <pc:spChg chg="add del">
          <ac:chgData name="info" userId="d69cbac0-bffc-4031-9c75-d76edce5ff26" providerId="ADAL" clId="{A367969A-3BA9-4B4A-8794-6986451941CF}" dt="2023-05-19T20:22:28.381" v="3233" actId="26606"/>
          <ac:spMkLst>
            <pc:docMk/>
            <pc:sldMk cId="1866534900" sldId="257"/>
            <ac:spMk id="11" creationId="{5E107275-3853-46FD-A241-DE4355A42675}"/>
          </ac:spMkLst>
        </pc:spChg>
        <pc:spChg chg="add del">
          <ac:chgData name="info" userId="d69cbac0-bffc-4031-9c75-d76edce5ff26" providerId="ADAL" clId="{A367969A-3BA9-4B4A-8794-6986451941CF}" dt="2023-05-24T18:32:17.785" v="5765" actId="26606"/>
          <ac:spMkLst>
            <pc:docMk/>
            <pc:sldMk cId="1866534900" sldId="257"/>
            <ac:spMk id="12" creationId="{F68B3F68-107C-434F-AA38-110D5EA91B85}"/>
          </ac:spMkLst>
        </pc:spChg>
        <pc:spChg chg="add del">
          <ac:chgData name="info" userId="d69cbac0-bffc-4031-9c75-d76edce5ff26" providerId="ADAL" clId="{A367969A-3BA9-4B4A-8794-6986451941CF}" dt="2023-05-19T20:22:32.232" v="3235" actId="26606"/>
          <ac:spMkLst>
            <pc:docMk/>
            <pc:sldMk cId="1866534900" sldId="257"/>
            <ac:spMk id="13" creationId="{955A2079-FA98-4876-80F0-72364A7D2EA4}"/>
          </ac:spMkLst>
        </pc:spChg>
        <pc:spChg chg="add del">
          <ac:chgData name="info" userId="d69cbac0-bffc-4031-9c75-d76edce5ff26" providerId="ADAL" clId="{A367969A-3BA9-4B4A-8794-6986451941CF}" dt="2023-05-24T18:32:17.785" v="5765" actId="26606"/>
          <ac:spMkLst>
            <pc:docMk/>
            <pc:sldMk cId="1866534900" sldId="257"/>
            <ac:spMk id="14" creationId="{AAD0DBB9-1A4B-4391-81D4-CB19F9AB918A}"/>
          </ac:spMkLst>
        </pc:spChg>
        <pc:spChg chg="add del">
          <ac:chgData name="info" userId="d69cbac0-bffc-4031-9c75-d76edce5ff26" providerId="ADAL" clId="{A367969A-3BA9-4B4A-8794-6986451941CF}" dt="2023-05-24T18:32:17.785" v="5765" actId="26606"/>
          <ac:spMkLst>
            <pc:docMk/>
            <pc:sldMk cId="1866534900" sldId="257"/>
            <ac:spMk id="15" creationId="{063BBA22-50EA-4C4D-BE05-F1CE4E63AA56}"/>
          </ac:spMkLst>
        </pc:spChg>
        <pc:spChg chg="add">
          <ac:chgData name="info" userId="d69cbac0-bffc-4031-9c75-d76edce5ff26" providerId="ADAL" clId="{A367969A-3BA9-4B4A-8794-6986451941CF}" dt="2023-05-24T18:32:21.506" v="5766" actId="26606"/>
          <ac:spMkLst>
            <pc:docMk/>
            <pc:sldMk cId="1866534900" sldId="257"/>
            <ac:spMk id="16" creationId="{BACC6370-2D7E-4714-9D71-7542949D7D5D}"/>
          </ac:spMkLst>
        </pc:spChg>
        <pc:spChg chg="add">
          <ac:chgData name="info" userId="d69cbac0-bffc-4031-9c75-d76edce5ff26" providerId="ADAL" clId="{A367969A-3BA9-4B4A-8794-6986451941CF}" dt="2023-05-24T18:32:21.506" v="5766" actId="26606"/>
          <ac:spMkLst>
            <pc:docMk/>
            <pc:sldMk cId="1866534900" sldId="257"/>
            <ac:spMk id="17" creationId="{F68B3F68-107C-434F-AA38-110D5EA91B85}"/>
          </ac:spMkLst>
        </pc:spChg>
        <pc:spChg chg="add">
          <ac:chgData name="info" userId="d69cbac0-bffc-4031-9c75-d76edce5ff26" providerId="ADAL" clId="{A367969A-3BA9-4B4A-8794-6986451941CF}" dt="2023-05-24T18:32:21.506" v="5766" actId="26606"/>
          <ac:spMkLst>
            <pc:docMk/>
            <pc:sldMk cId="1866534900" sldId="257"/>
            <ac:spMk id="18" creationId="{AAD0DBB9-1A4B-4391-81D4-CB19F9AB918A}"/>
          </ac:spMkLst>
        </pc:spChg>
        <pc:spChg chg="add">
          <ac:chgData name="info" userId="d69cbac0-bffc-4031-9c75-d76edce5ff26" providerId="ADAL" clId="{A367969A-3BA9-4B4A-8794-6986451941CF}" dt="2023-05-24T18:32:21.506" v="5766" actId="26606"/>
          <ac:spMkLst>
            <pc:docMk/>
            <pc:sldMk cId="1866534900" sldId="257"/>
            <ac:spMk id="19" creationId="{063BBA22-50EA-4C4D-BE05-F1CE4E63AA56}"/>
          </ac:spMkLst>
        </pc:spChg>
        <pc:graphicFrameChg chg="add mod modGraphic">
          <ac:chgData name="info" userId="d69cbac0-bffc-4031-9c75-d76edce5ff26" providerId="ADAL" clId="{A367969A-3BA9-4B4A-8794-6986451941CF}" dt="2023-06-09T20:11:08.293" v="24727" actId="20577"/>
          <ac:graphicFrameMkLst>
            <pc:docMk/>
            <pc:sldMk cId="1866534900" sldId="257"/>
            <ac:graphicFrameMk id="4" creationId="{B6B0DBF8-38F0-29F9-5A7D-D03C984C5A36}"/>
          </ac:graphicFrameMkLst>
        </pc:graphicFrameChg>
      </pc:sldChg>
      <pc:sldChg chg="add">
        <pc:chgData name="info" userId="d69cbac0-bffc-4031-9c75-d76edce5ff26" providerId="ADAL" clId="{A367969A-3BA9-4B4A-8794-6986451941CF}" dt="2023-06-09T19:17:40.908" v="24673"/>
        <pc:sldMkLst>
          <pc:docMk/>
          <pc:sldMk cId="0" sldId="258"/>
        </pc:sldMkLst>
      </pc:sldChg>
      <pc:sldChg chg="modSp new del">
        <pc:chgData name="info" userId="d69cbac0-bffc-4031-9c75-d76edce5ff26" providerId="ADAL" clId="{A367969A-3BA9-4B4A-8794-6986451941CF}" dt="2023-05-05T19:50:03.058" v="388" actId="47"/>
        <pc:sldMkLst>
          <pc:docMk/>
          <pc:sldMk cId="2314654014" sldId="258"/>
        </pc:sldMkLst>
        <pc:spChg chg="mod">
          <ac:chgData name="info" userId="d69cbac0-bffc-4031-9c75-d76edce5ff26" providerId="ADAL" clId="{A367969A-3BA9-4B4A-8794-6986451941CF}" dt="2023-05-05T19:42:58.227" v="193"/>
          <ac:spMkLst>
            <pc:docMk/>
            <pc:sldMk cId="2314654014" sldId="258"/>
            <ac:spMk id="2" creationId="{8A0A9092-DAD1-3173-55E0-E58200F7749F}"/>
          </ac:spMkLst>
        </pc:spChg>
        <pc:spChg chg="mod">
          <ac:chgData name="info" userId="d69cbac0-bffc-4031-9c75-d76edce5ff26" providerId="ADAL" clId="{A367969A-3BA9-4B4A-8794-6986451941CF}" dt="2023-05-05T19:42:58.227" v="193"/>
          <ac:spMkLst>
            <pc:docMk/>
            <pc:sldMk cId="2314654014" sldId="258"/>
            <ac:spMk id="3" creationId="{BF11DEF9-2F02-EF45-E98E-4ED828B24F49}"/>
          </ac:spMkLst>
        </pc:spChg>
      </pc:sldChg>
      <pc:sldChg chg="add">
        <pc:chgData name="info" userId="d69cbac0-bffc-4031-9c75-d76edce5ff26" providerId="ADAL" clId="{A367969A-3BA9-4B4A-8794-6986451941CF}" dt="2023-06-09T19:17:40.908" v="24673"/>
        <pc:sldMkLst>
          <pc:docMk/>
          <pc:sldMk cId="0" sldId="259"/>
        </pc:sldMkLst>
      </pc:sldChg>
      <pc:sldChg chg="modSp new del">
        <pc:chgData name="info" userId="d69cbac0-bffc-4031-9c75-d76edce5ff26" providerId="ADAL" clId="{A367969A-3BA9-4B4A-8794-6986451941CF}" dt="2023-05-05T19:50:02.310" v="387" actId="47"/>
        <pc:sldMkLst>
          <pc:docMk/>
          <pc:sldMk cId="3608534927" sldId="259"/>
        </pc:sldMkLst>
        <pc:spChg chg="mod">
          <ac:chgData name="info" userId="d69cbac0-bffc-4031-9c75-d76edce5ff26" providerId="ADAL" clId="{A367969A-3BA9-4B4A-8794-6986451941CF}" dt="2023-05-05T19:42:58.227" v="193"/>
          <ac:spMkLst>
            <pc:docMk/>
            <pc:sldMk cId="3608534927" sldId="259"/>
            <ac:spMk id="2" creationId="{00B57BC6-5BFA-6941-F122-4D7CB6974895}"/>
          </ac:spMkLst>
        </pc:spChg>
        <pc:spChg chg="mod">
          <ac:chgData name="info" userId="d69cbac0-bffc-4031-9c75-d76edce5ff26" providerId="ADAL" clId="{A367969A-3BA9-4B4A-8794-6986451941CF}" dt="2023-05-05T19:42:58.227" v="193"/>
          <ac:spMkLst>
            <pc:docMk/>
            <pc:sldMk cId="3608534927" sldId="259"/>
            <ac:spMk id="3" creationId="{59EF17D7-667F-1289-98B9-AF00AEF8016B}"/>
          </ac:spMkLst>
        </pc:spChg>
      </pc:sldChg>
      <pc:sldChg chg="addSp delSp modSp new mod setBg setClrOvrMap">
        <pc:chgData name="info" userId="d69cbac0-bffc-4031-9c75-d76edce5ff26" providerId="ADAL" clId="{A367969A-3BA9-4B4A-8794-6986451941CF}" dt="2023-05-26T19:57:02.672" v="19315" actId="20577"/>
        <pc:sldMkLst>
          <pc:docMk/>
          <pc:sldMk cId="3098989528" sldId="260"/>
        </pc:sldMkLst>
        <pc:spChg chg="del mod">
          <ac:chgData name="info" userId="d69cbac0-bffc-4031-9c75-d76edce5ff26" providerId="ADAL" clId="{A367969A-3BA9-4B4A-8794-6986451941CF}" dt="2023-05-05T20:31:48.720" v="970" actId="478"/>
          <ac:spMkLst>
            <pc:docMk/>
            <pc:sldMk cId="3098989528" sldId="260"/>
            <ac:spMk id="2" creationId="{8D76571E-B784-98FE-11F5-266EDE0250D3}"/>
          </ac:spMkLst>
        </pc:spChg>
        <pc:spChg chg="add del mod">
          <ac:chgData name="info" userId="d69cbac0-bffc-4031-9c75-d76edce5ff26" providerId="ADAL" clId="{A367969A-3BA9-4B4A-8794-6986451941CF}" dt="2023-05-08T20:49:38.017" v="1176" actId="478"/>
          <ac:spMkLst>
            <pc:docMk/>
            <pc:sldMk cId="3098989528" sldId="260"/>
            <ac:spMk id="2" creationId="{EC27EB35-F537-CC44-A235-4EF71FF48CAC}"/>
          </ac:spMkLst>
        </pc:spChg>
        <pc:spChg chg="del mod">
          <ac:chgData name="info" userId="d69cbac0-bffc-4031-9c75-d76edce5ff26" providerId="ADAL" clId="{A367969A-3BA9-4B4A-8794-6986451941CF}" dt="2023-05-05T20:31:50.175" v="971" actId="478"/>
          <ac:spMkLst>
            <pc:docMk/>
            <pc:sldMk cId="3098989528" sldId="260"/>
            <ac:spMk id="3" creationId="{1D62A840-8B5F-3611-CBC6-3BB823C87B17}"/>
          </ac:spMkLst>
        </pc:spChg>
        <pc:spChg chg="add mod ord">
          <ac:chgData name="info" userId="d69cbac0-bffc-4031-9c75-d76edce5ff26" providerId="ADAL" clId="{A367969A-3BA9-4B4A-8794-6986451941CF}" dt="2023-05-26T19:57:02.672" v="19315" actId="20577"/>
          <ac:spMkLst>
            <pc:docMk/>
            <pc:sldMk cId="3098989528" sldId="260"/>
            <ac:spMk id="4" creationId="{BFCA8E5D-2C17-87C7-CA07-364C81B673F7}"/>
          </ac:spMkLst>
        </pc:spChg>
        <pc:spChg chg="add del mod ord">
          <ac:chgData name="info" userId="d69cbac0-bffc-4031-9c75-d76edce5ff26" providerId="ADAL" clId="{A367969A-3BA9-4B4A-8794-6986451941CF}" dt="2023-05-08T20:50:25.976" v="1186" actId="478"/>
          <ac:spMkLst>
            <pc:docMk/>
            <pc:sldMk cId="3098989528" sldId="260"/>
            <ac:spMk id="5" creationId="{33AAE3A5-87EF-74F5-E347-22D0BF4D2385}"/>
          </ac:spMkLst>
        </pc:spChg>
        <pc:spChg chg="add">
          <ac:chgData name="info" userId="d69cbac0-bffc-4031-9c75-d76edce5ff26" providerId="ADAL" clId="{A367969A-3BA9-4B4A-8794-6986451941CF}" dt="2023-05-24T18:32:31.181" v="5767" actId="26606"/>
          <ac:spMkLst>
            <pc:docMk/>
            <pc:sldMk cId="3098989528" sldId="260"/>
            <ac:spMk id="8" creationId="{A8384FB5-9ADC-4DDC-881B-597D56F5B15D}"/>
          </ac:spMkLst>
        </pc:spChg>
        <pc:spChg chg="add">
          <ac:chgData name="info" userId="d69cbac0-bffc-4031-9c75-d76edce5ff26" providerId="ADAL" clId="{A367969A-3BA9-4B4A-8794-6986451941CF}" dt="2023-05-24T18:32:31.181" v="5767" actId="26606"/>
          <ac:spMkLst>
            <pc:docMk/>
            <pc:sldMk cId="3098989528" sldId="260"/>
            <ac:spMk id="9" creationId="{1199E1B1-A8C0-4FE8-A5A8-1CB41D69F857}"/>
          </ac:spMkLst>
        </pc:spChg>
        <pc:spChg chg="add">
          <ac:chgData name="info" userId="d69cbac0-bffc-4031-9c75-d76edce5ff26" providerId="ADAL" clId="{A367969A-3BA9-4B4A-8794-6986451941CF}" dt="2023-05-24T18:32:31.181" v="5767" actId="26606"/>
          <ac:spMkLst>
            <pc:docMk/>
            <pc:sldMk cId="3098989528" sldId="260"/>
            <ac:spMk id="10" creationId="{84A8DE83-DE75-4B41-9DB4-A7EC0B0DEC0B}"/>
          </ac:spMkLst>
        </pc:spChg>
        <pc:spChg chg="add del">
          <ac:chgData name="info" userId="d69cbac0-bffc-4031-9c75-d76edce5ff26" providerId="ADAL" clId="{A367969A-3BA9-4B4A-8794-6986451941CF}" dt="2023-05-19T20:23:22.541" v="3277" actId="26606"/>
          <ac:spMkLst>
            <pc:docMk/>
            <pc:sldMk cId="3098989528" sldId="260"/>
            <ac:spMk id="11" creationId="{0671A8AE-40A1-4631-A6B8-581AFF065482}"/>
          </ac:spMkLst>
        </pc:spChg>
        <pc:spChg chg="add">
          <ac:chgData name="info" userId="d69cbac0-bffc-4031-9c75-d76edce5ff26" providerId="ADAL" clId="{A367969A-3BA9-4B4A-8794-6986451941CF}" dt="2023-05-24T18:32:31.181" v="5767" actId="26606"/>
          <ac:spMkLst>
            <pc:docMk/>
            <pc:sldMk cId="3098989528" sldId="260"/>
            <ac:spMk id="12" creationId="{A7009A0A-BEF5-4EAC-AF15-E4F9F002E239}"/>
          </ac:spMkLst>
        </pc:spChg>
        <pc:spChg chg="add del">
          <ac:chgData name="info" userId="d69cbac0-bffc-4031-9c75-d76edce5ff26" providerId="ADAL" clId="{A367969A-3BA9-4B4A-8794-6986451941CF}" dt="2023-05-19T20:23:22.541" v="3277" actId="26606"/>
          <ac:spMkLst>
            <pc:docMk/>
            <pc:sldMk cId="3098989528" sldId="260"/>
            <ac:spMk id="13" creationId="{AB58EF07-17C2-48CF-ABB0-EEF1F17CB8F0}"/>
          </ac:spMkLst>
        </pc:spChg>
        <pc:spChg chg="add del">
          <ac:chgData name="info" userId="d69cbac0-bffc-4031-9c75-d76edce5ff26" providerId="ADAL" clId="{A367969A-3BA9-4B4A-8794-6986451941CF}" dt="2023-05-19T20:23:22.541" v="3277" actId="26606"/>
          <ac:spMkLst>
            <pc:docMk/>
            <pc:sldMk cId="3098989528" sldId="260"/>
            <ac:spMk id="15" creationId="{AF2F604E-43BE-4DC3-B983-E071523364F8}"/>
          </ac:spMkLst>
        </pc:spChg>
        <pc:spChg chg="add del">
          <ac:chgData name="info" userId="d69cbac0-bffc-4031-9c75-d76edce5ff26" providerId="ADAL" clId="{A367969A-3BA9-4B4A-8794-6986451941CF}" dt="2023-05-19T20:23:22.541" v="3277" actId="26606"/>
          <ac:spMkLst>
            <pc:docMk/>
            <pc:sldMk cId="3098989528" sldId="260"/>
            <ac:spMk id="17" creationId="{08C9B587-E65E-4B52-B37C-ABEBB6E87928}"/>
          </ac:spMkLst>
        </pc:spChg>
        <pc:picChg chg="add mod">
          <ac:chgData name="info" userId="d69cbac0-bffc-4031-9c75-d76edce5ff26" providerId="ADAL" clId="{A367969A-3BA9-4B4A-8794-6986451941CF}" dt="2023-05-24T18:32:31.181" v="5767" actId="26606"/>
          <ac:picMkLst>
            <pc:docMk/>
            <pc:sldMk cId="3098989528" sldId="260"/>
            <ac:picMk id="6" creationId="{4249C758-0700-7548-57D1-70FD69659C66}"/>
          </ac:picMkLst>
        </pc:picChg>
      </pc:sldChg>
      <pc:sldChg chg="add">
        <pc:chgData name="info" userId="d69cbac0-bffc-4031-9c75-d76edce5ff26" providerId="ADAL" clId="{A367969A-3BA9-4B4A-8794-6986451941CF}" dt="2023-06-09T19:17:40.908" v="24673"/>
        <pc:sldMkLst>
          <pc:docMk/>
          <pc:sldMk cId="0" sldId="261"/>
        </pc:sldMkLst>
      </pc:sldChg>
      <pc:sldChg chg="modSp new del">
        <pc:chgData name="info" userId="d69cbac0-bffc-4031-9c75-d76edce5ff26" providerId="ADAL" clId="{A367969A-3BA9-4B4A-8794-6986451941CF}" dt="2023-05-05T19:50:01.553" v="386" actId="47"/>
        <pc:sldMkLst>
          <pc:docMk/>
          <pc:sldMk cId="3551232818" sldId="261"/>
        </pc:sldMkLst>
        <pc:spChg chg="mod">
          <ac:chgData name="info" userId="d69cbac0-bffc-4031-9c75-d76edce5ff26" providerId="ADAL" clId="{A367969A-3BA9-4B4A-8794-6986451941CF}" dt="2023-05-05T19:42:58.227" v="193"/>
          <ac:spMkLst>
            <pc:docMk/>
            <pc:sldMk cId="3551232818" sldId="261"/>
            <ac:spMk id="2" creationId="{145C7451-41B1-2F4D-5888-7669A0578844}"/>
          </ac:spMkLst>
        </pc:spChg>
        <pc:spChg chg="mod">
          <ac:chgData name="info" userId="d69cbac0-bffc-4031-9c75-d76edce5ff26" providerId="ADAL" clId="{A367969A-3BA9-4B4A-8794-6986451941CF}" dt="2023-05-05T19:42:58.227" v="193"/>
          <ac:spMkLst>
            <pc:docMk/>
            <pc:sldMk cId="3551232818" sldId="261"/>
            <ac:spMk id="3" creationId="{FD5FA22A-C775-0CFD-1C8B-F1553C1CB1E0}"/>
          </ac:spMkLst>
        </pc:spChg>
      </pc:sldChg>
      <pc:sldChg chg="add">
        <pc:chgData name="info" userId="d69cbac0-bffc-4031-9c75-d76edce5ff26" providerId="ADAL" clId="{A367969A-3BA9-4B4A-8794-6986451941CF}" dt="2023-06-09T19:17:40.908" v="24673"/>
        <pc:sldMkLst>
          <pc:docMk/>
          <pc:sldMk cId="0" sldId="262"/>
        </pc:sldMkLst>
      </pc:sldChg>
      <pc:sldChg chg="modSp new del">
        <pc:chgData name="info" userId="d69cbac0-bffc-4031-9c75-d76edce5ff26" providerId="ADAL" clId="{A367969A-3BA9-4B4A-8794-6986451941CF}" dt="2023-05-05T19:50:00.675" v="385" actId="47"/>
        <pc:sldMkLst>
          <pc:docMk/>
          <pc:sldMk cId="59271459" sldId="262"/>
        </pc:sldMkLst>
        <pc:spChg chg="mod">
          <ac:chgData name="info" userId="d69cbac0-bffc-4031-9c75-d76edce5ff26" providerId="ADAL" clId="{A367969A-3BA9-4B4A-8794-6986451941CF}" dt="2023-05-05T19:42:58.227" v="193"/>
          <ac:spMkLst>
            <pc:docMk/>
            <pc:sldMk cId="59271459" sldId="262"/>
            <ac:spMk id="2" creationId="{50B19BAB-0465-E454-D4BB-775E0E5DCA65}"/>
          </ac:spMkLst>
        </pc:spChg>
        <pc:spChg chg="mod">
          <ac:chgData name="info" userId="d69cbac0-bffc-4031-9c75-d76edce5ff26" providerId="ADAL" clId="{A367969A-3BA9-4B4A-8794-6986451941CF}" dt="2023-05-05T19:42:58.227" v="193"/>
          <ac:spMkLst>
            <pc:docMk/>
            <pc:sldMk cId="59271459" sldId="262"/>
            <ac:spMk id="3" creationId="{CAB895D9-6872-0A0D-DD34-B1143AD7AE9A}"/>
          </ac:spMkLst>
        </pc:spChg>
      </pc:sldChg>
      <pc:sldChg chg="add">
        <pc:chgData name="info" userId="d69cbac0-bffc-4031-9c75-d76edce5ff26" providerId="ADAL" clId="{A367969A-3BA9-4B4A-8794-6986451941CF}" dt="2023-06-09T19:17:40.908" v="24673"/>
        <pc:sldMkLst>
          <pc:docMk/>
          <pc:sldMk cId="0" sldId="263"/>
        </pc:sldMkLst>
      </pc:sldChg>
      <pc:sldChg chg="modSp new del mod">
        <pc:chgData name="info" userId="d69cbac0-bffc-4031-9c75-d76edce5ff26" providerId="ADAL" clId="{A367969A-3BA9-4B4A-8794-6986451941CF}" dt="2023-05-24T18:53:58.456" v="5927" actId="47"/>
        <pc:sldMkLst>
          <pc:docMk/>
          <pc:sldMk cId="2148472945" sldId="263"/>
        </pc:sldMkLst>
        <pc:spChg chg="mod">
          <ac:chgData name="info" userId="d69cbac0-bffc-4031-9c75-d76edce5ff26" providerId="ADAL" clId="{A367969A-3BA9-4B4A-8794-6986451941CF}" dt="2023-05-22T16:37:11.544" v="3541"/>
          <ac:spMkLst>
            <pc:docMk/>
            <pc:sldMk cId="2148472945" sldId="263"/>
            <ac:spMk id="2" creationId="{87CC20A2-D892-A641-A2C5-8851AA6DF041}"/>
          </ac:spMkLst>
        </pc:spChg>
        <pc:spChg chg="mod">
          <ac:chgData name="info" userId="d69cbac0-bffc-4031-9c75-d76edce5ff26" providerId="ADAL" clId="{A367969A-3BA9-4B4A-8794-6986451941CF}" dt="2023-05-22T16:37:11.544" v="3541"/>
          <ac:spMkLst>
            <pc:docMk/>
            <pc:sldMk cId="2148472945" sldId="263"/>
            <ac:spMk id="3" creationId="{73188CE2-4D78-BD66-B9AD-CC3A2B424528}"/>
          </ac:spMkLst>
        </pc:spChg>
      </pc:sldChg>
      <pc:sldChg chg="delSp modSp new del mod setBg">
        <pc:chgData name="info" userId="d69cbac0-bffc-4031-9c75-d76edce5ff26" providerId="ADAL" clId="{A367969A-3BA9-4B4A-8794-6986451941CF}" dt="2023-06-12T13:51:04.566" v="26592" actId="2696"/>
        <pc:sldMkLst>
          <pc:docMk/>
          <pc:sldMk cId="194785257" sldId="264"/>
        </pc:sldMkLst>
        <pc:spChg chg="mod">
          <ac:chgData name="info" userId="d69cbac0-bffc-4031-9c75-d76edce5ff26" providerId="ADAL" clId="{A367969A-3BA9-4B4A-8794-6986451941CF}" dt="2023-05-05T19:42:58.227" v="193"/>
          <ac:spMkLst>
            <pc:docMk/>
            <pc:sldMk cId="194785257" sldId="264"/>
            <ac:spMk id="2" creationId="{9ABD8805-87C9-0394-8D12-3728955515A7}"/>
          </ac:spMkLst>
        </pc:spChg>
        <pc:spChg chg="del">
          <ac:chgData name="info" userId="d69cbac0-bffc-4031-9c75-d76edce5ff26" providerId="ADAL" clId="{A367969A-3BA9-4B4A-8794-6986451941CF}" dt="2023-05-05T19:27:05.041" v="53" actId="478"/>
          <ac:spMkLst>
            <pc:docMk/>
            <pc:sldMk cId="194785257" sldId="264"/>
            <ac:spMk id="3" creationId="{4D4320DF-D418-8E39-85BC-CD821FB196EB}"/>
          </ac:spMkLst>
        </pc:spChg>
      </pc:sldChg>
      <pc:sldChg chg="addSp delSp modSp add del mod setBg">
        <pc:chgData name="info" userId="d69cbac0-bffc-4031-9c75-d76edce5ff26" providerId="ADAL" clId="{A367969A-3BA9-4B4A-8794-6986451941CF}" dt="2023-06-12T13:51:04.566" v="26592" actId="2696"/>
        <pc:sldMkLst>
          <pc:docMk/>
          <pc:sldMk cId="705356842" sldId="265"/>
        </pc:sldMkLst>
        <pc:spChg chg="mod">
          <ac:chgData name="info" userId="d69cbac0-bffc-4031-9c75-d76edce5ff26" providerId="ADAL" clId="{A367969A-3BA9-4B4A-8794-6986451941CF}" dt="2023-06-09T21:02:35.039" v="25130" actId="255"/>
          <ac:spMkLst>
            <pc:docMk/>
            <pc:sldMk cId="705356842" sldId="265"/>
            <ac:spMk id="2" creationId="{09F03045-FB85-CEC9-9DAD-1DB42C62FD7A}"/>
          </ac:spMkLst>
        </pc:spChg>
        <pc:spChg chg="mod">
          <ac:chgData name="info" userId="d69cbac0-bffc-4031-9c75-d76edce5ff26" providerId="ADAL" clId="{A367969A-3BA9-4B4A-8794-6986451941CF}" dt="2023-05-24T18:38:38.186" v="5791" actId="26606"/>
          <ac:spMkLst>
            <pc:docMk/>
            <pc:sldMk cId="705356842" sldId="265"/>
            <ac:spMk id="6" creationId="{29100EB9-831A-11F1-CD6A-2E7D1915AF57}"/>
          </ac:spMkLst>
        </pc:spChg>
        <pc:spChg chg="mod">
          <ac:chgData name="info" userId="d69cbac0-bffc-4031-9c75-d76edce5ff26" providerId="ADAL" clId="{A367969A-3BA9-4B4A-8794-6986451941CF}" dt="2023-05-24T18:38:38.186" v="5791" actId="26606"/>
          <ac:spMkLst>
            <pc:docMk/>
            <pc:sldMk cId="705356842" sldId="265"/>
            <ac:spMk id="7" creationId="{2FE598F3-07F7-58B8-F39C-62C92FE77E5C}"/>
          </ac:spMkLst>
        </pc:spChg>
        <pc:spChg chg="add">
          <ac:chgData name="info" userId="d69cbac0-bffc-4031-9c75-d76edce5ff26" providerId="ADAL" clId="{A367969A-3BA9-4B4A-8794-6986451941CF}" dt="2023-05-24T18:38:38.186" v="5791" actId="26606"/>
          <ac:spMkLst>
            <pc:docMk/>
            <pc:sldMk cId="705356842" sldId="265"/>
            <ac:spMk id="9" creationId="{AB8C311F-7253-4AED-9701-7FC0708C41C7}"/>
          </ac:spMkLst>
        </pc:spChg>
        <pc:spChg chg="add">
          <ac:chgData name="info" userId="d69cbac0-bffc-4031-9c75-d76edce5ff26" providerId="ADAL" clId="{A367969A-3BA9-4B4A-8794-6986451941CF}" dt="2023-05-24T18:38:38.186" v="5791" actId="26606"/>
          <ac:spMkLst>
            <pc:docMk/>
            <pc:sldMk cId="705356842" sldId="265"/>
            <ac:spMk id="10" creationId="{E2384209-CB15-4CDF-9D31-C44FD9A3F20D}"/>
          </ac:spMkLst>
        </pc:spChg>
        <pc:spChg chg="add">
          <ac:chgData name="info" userId="d69cbac0-bffc-4031-9c75-d76edce5ff26" providerId="ADAL" clId="{A367969A-3BA9-4B4A-8794-6986451941CF}" dt="2023-05-24T18:38:38.186" v="5791" actId="26606"/>
          <ac:spMkLst>
            <pc:docMk/>
            <pc:sldMk cId="705356842" sldId="265"/>
            <ac:spMk id="11" creationId="{2633B3B5-CC90-43F0-8714-D31D1F3F0209}"/>
          </ac:spMkLst>
        </pc:spChg>
        <pc:spChg chg="add del">
          <ac:chgData name="info" userId="d69cbac0-bffc-4031-9c75-d76edce5ff26" providerId="ADAL" clId="{A367969A-3BA9-4B4A-8794-6986451941CF}" dt="2023-05-05T19:48:27.935" v="229" actId="26606"/>
          <ac:spMkLst>
            <pc:docMk/>
            <pc:sldMk cId="705356842" sldId="265"/>
            <ac:spMk id="12" creationId="{69D184B2-2226-4E31-BCCB-444330767440}"/>
          </ac:spMkLst>
        </pc:spChg>
        <pc:spChg chg="add del">
          <ac:chgData name="info" userId="d69cbac0-bffc-4031-9c75-d76edce5ff26" providerId="ADAL" clId="{A367969A-3BA9-4B4A-8794-6986451941CF}" dt="2023-05-05T19:48:27.935" v="229" actId="26606"/>
          <ac:spMkLst>
            <pc:docMk/>
            <pc:sldMk cId="705356842" sldId="265"/>
            <ac:spMk id="14" creationId="{1AC4D4E3-486A-464A-8EC8-D44881097267}"/>
          </ac:spMkLst>
        </pc:spChg>
        <pc:spChg chg="add del">
          <ac:chgData name="info" userId="d69cbac0-bffc-4031-9c75-d76edce5ff26" providerId="ADAL" clId="{A367969A-3BA9-4B4A-8794-6986451941CF}" dt="2023-05-05T19:48:27.935" v="229" actId="26606"/>
          <ac:spMkLst>
            <pc:docMk/>
            <pc:sldMk cId="705356842" sldId="265"/>
            <ac:spMk id="16" creationId="{864DE13E-58EB-4475-B79C-0D4FC651239B}"/>
          </ac:spMkLst>
        </pc:spChg>
        <pc:spChg chg="add">
          <ac:chgData name="info" userId="d69cbac0-bffc-4031-9c75-d76edce5ff26" providerId="ADAL" clId="{A367969A-3BA9-4B4A-8794-6986451941CF}" dt="2023-05-24T18:38:38.186" v="5791" actId="26606"/>
          <ac:spMkLst>
            <pc:docMk/>
            <pc:sldMk cId="705356842" sldId="265"/>
            <ac:spMk id="18" creationId="{A8D57A06-A426-446D-B02C-A2DC6B62E45E}"/>
          </ac:spMkLst>
        </pc:spChg>
        <pc:picChg chg="mod">
          <ac:chgData name="info" userId="d69cbac0-bffc-4031-9c75-d76edce5ff26" providerId="ADAL" clId="{A367969A-3BA9-4B4A-8794-6986451941CF}" dt="2023-05-24T18:38:38.186" v="5791" actId="26606"/>
          <ac:picMkLst>
            <pc:docMk/>
            <pc:sldMk cId="705356842" sldId="265"/>
            <ac:picMk id="5" creationId="{598A4621-C59E-1D3B-7D3D-20E0C53C1EDA}"/>
          </ac:picMkLst>
        </pc:picChg>
      </pc:sldChg>
      <pc:sldChg chg="add">
        <pc:chgData name="info" userId="d69cbac0-bffc-4031-9c75-d76edce5ff26" providerId="ADAL" clId="{A367969A-3BA9-4B4A-8794-6986451941CF}" dt="2023-06-09T19:17:40.908" v="24673"/>
        <pc:sldMkLst>
          <pc:docMk/>
          <pc:sldMk cId="0" sldId="266"/>
        </pc:sldMkLst>
      </pc:sldChg>
      <pc:sldChg chg="modSp new del mod">
        <pc:chgData name="info" userId="d69cbac0-bffc-4031-9c75-d76edce5ff26" providerId="ADAL" clId="{A367969A-3BA9-4B4A-8794-6986451941CF}" dt="2023-05-24T18:54:01.830" v="5928" actId="47"/>
        <pc:sldMkLst>
          <pc:docMk/>
          <pc:sldMk cId="971887903" sldId="266"/>
        </pc:sldMkLst>
        <pc:spChg chg="mod">
          <ac:chgData name="info" userId="d69cbac0-bffc-4031-9c75-d76edce5ff26" providerId="ADAL" clId="{A367969A-3BA9-4B4A-8794-6986451941CF}" dt="2023-05-22T16:37:11.544" v="3541"/>
          <ac:spMkLst>
            <pc:docMk/>
            <pc:sldMk cId="971887903" sldId="266"/>
            <ac:spMk id="2" creationId="{4B975525-8E76-D06A-0BCB-29E573E38CB2}"/>
          </ac:spMkLst>
        </pc:spChg>
        <pc:spChg chg="mod">
          <ac:chgData name="info" userId="d69cbac0-bffc-4031-9c75-d76edce5ff26" providerId="ADAL" clId="{A367969A-3BA9-4B4A-8794-6986451941CF}" dt="2023-05-22T16:37:11.544" v="3541"/>
          <ac:spMkLst>
            <pc:docMk/>
            <pc:sldMk cId="971887903" sldId="266"/>
            <ac:spMk id="3" creationId="{8EE8EE99-D75F-3B05-87B7-078CEFEC1888}"/>
          </ac:spMkLst>
        </pc:spChg>
      </pc:sldChg>
      <pc:sldChg chg="add">
        <pc:chgData name="info" userId="d69cbac0-bffc-4031-9c75-d76edce5ff26" providerId="ADAL" clId="{A367969A-3BA9-4B4A-8794-6986451941CF}" dt="2023-06-09T19:17:40.908" v="24673"/>
        <pc:sldMkLst>
          <pc:docMk/>
          <pc:sldMk cId="0" sldId="267"/>
        </pc:sldMkLst>
      </pc:sldChg>
      <pc:sldChg chg="modSp new del mod">
        <pc:chgData name="info" userId="d69cbac0-bffc-4031-9c75-d76edce5ff26" providerId="ADAL" clId="{A367969A-3BA9-4B4A-8794-6986451941CF}" dt="2023-05-24T19:56:45.657" v="9366" actId="2696"/>
        <pc:sldMkLst>
          <pc:docMk/>
          <pc:sldMk cId="2360479262" sldId="267"/>
        </pc:sldMkLst>
        <pc:spChg chg="mod">
          <ac:chgData name="info" userId="d69cbac0-bffc-4031-9c75-d76edce5ff26" providerId="ADAL" clId="{A367969A-3BA9-4B4A-8794-6986451941CF}" dt="2023-05-24T18:38:56.392" v="5795" actId="207"/>
          <ac:spMkLst>
            <pc:docMk/>
            <pc:sldMk cId="2360479262" sldId="267"/>
            <ac:spMk id="2" creationId="{78A46AFA-8773-0D17-7198-A7DBCC15076B}"/>
          </ac:spMkLst>
        </pc:spChg>
        <pc:spChg chg="mod">
          <ac:chgData name="info" userId="d69cbac0-bffc-4031-9c75-d76edce5ff26" providerId="ADAL" clId="{A367969A-3BA9-4B4A-8794-6986451941CF}" dt="2023-05-24T18:38:19.403" v="5790" actId="27636"/>
          <ac:spMkLst>
            <pc:docMk/>
            <pc:sldMk cId="2360479262" sldId="267"/>
            <ac:spMk id="3" creationId="{0974180E-337B-4B56-24DA-CEEB42BE4006}"/>
          </ac:spMkLst>
        </pc:spChg>
      </pc:sldChg>
      <pc:sldChg chg="add">
        <pc:chgData name="info" userId="d69cbac0-bffc-4031-9c75-d76edce5ff26" providerId="ADAL" clId="{A367969A-3BA9-4B4A-8794-6986451941CF}" dt="2023-06-09T19:17:40.908" v="24673"/>
        <pc:sldMkLst>
          <pc:docMk/>
          <pc:sldMk cId="0" sldId="268"/>
        </pc:sldMkLst>
      </pc:sldChg>
      <pc:sldChg chg="addSp delSp modSp new del mod setBg delDesignElem">
        <pc:chgData name="info" userId="d69cbac0-bffc-4031-9c75-d76edce5ff26" providerId="ADAL" clId="{A367969A-3BA9-4B4A-8794-6986451941CF}" dt="2023-05-24T18:54:04.925" v="5929" actId="47"/>
        <pc:sldMkLst>
          <pc:docMk/>
          <pc:sldMk cId="3038179349" sldId="268"/>
        </pc:sldMkLst>
        <pc:spChg chg="del">
          <ac:chgData name="info" userId="d69cbac0-bffc-4031-9c75-d76edce5ff26" providerId="ADAL" clId="{A367969A-3BA9-4B4A-8794-6986451941CF}" dt="2023-05-05T19:55:17.624" v="496" actId="478"/>
          <ac:spMkLst>
            <pc:docMk/>
            <pc:sldMk cId="3038179349" sldId="268"/>
            <ac:spMk id="2" creationId="{76AD36F1-326C-CAD5-B883-A203F220C22E}"/>
          </ac:spMkLst>
        </pc:spChg>
        <pc:spChg chg="del">
          <ac:chgData name="info" userId="d69cbac0-bffc-4031-9c75-d76edce5ff26" providerId="ADAL" clId="{A367969A-3BA9-4B4A-8794-6986451941CF}" dt="2023-05-05T19:55:15.672" v="495" actId="478"/>
          <ac:spMkLst>
            <pc:docMk/>
            <pc:sldMk cId="3038179349" sldId="268"/>
            <ac:spMk id="3" creationId="{436707F9-5E71-A7E0-5074-8B2B9A8F8385}"/>
          </ac:spMkLst>
        </pc:spChg>
        <pc:spChg chg="add del">
          <ac:chgData name="info" userId="d69cbac0-bffc-4031-9c75-d76edce5ff26" providerId="ADAL" clId="{A367969A-3BA9-4B4A-8794-6986451941CF}" dt="2023-05-22T16:37:11.544" v="3541"/>
          <ac:spMkLst>
            <pc:docMk/>
            <pc:sldMk cId="3038179349" sldId="268"/>
            <ac:spMk id="1031" creationId="{AB8C311F-7253-4AED-9701-7FC0708C41C7}"/>
          </ac:spMkLst>
        </pc:spChg>
        <pc:spChg chg="add del">
          <ac:chgData name="info" userId="d69cbac0-bffc-4031-9c75-d76edce5ff26" providerId="ADAL" clId="{A367969A-3BA9-4B4A-8794-6986451941CF}" dt="2023-05-22T16:37:11.544" v="3541"/>
          <ac:spMkLst>
            <pc:docMk/>
            <pc:sldMk cId="3038179349" sldId="268"/>
            <ac:spMk id="1033" creationId="{E2384209-CB15-4CDF-9D31-C44FD9A3F20D}"/>
          </ac:spMkLst>
        </pc:spChg>
        <pc:spChg chg="add del">
          <ac:chgData name="info" userId="d69cbac0-bffc-4031-9c75-d76edce5ff26" providerId="ADAL" clId="{A367969A-3BA9-4B4A-8794-6986451941CF}" dt="2023-05-22T16:37:11.544" v="3541"/>
          <ac:spMkLst>
            <pc:docMk/>
            <pc:sldMk cId="3038179349" sldId="268"/>
            <ac:spMk id="1035" creationId="{2633B3B5-CC90-43F0-8714-D31D1F3F0209}"/>
          </ac:spMkLst>
        </pc:spChg>
        <pc:spChg chg="add del">
          <ac:chgData name="info" userId="d69cbac0-bffc-4031-9c75-d76edce5ff26" providerId="ADAL" clId="{A367969A-3BA9-4B4A-8794-6986451941CF}" dt="2023-05-22T16:37:11.544" v="3541"/>
          <ac:spMkLst>
            <pc:docMk/>
            <pc:sldMk cId="3038179349" sldId="268"/>
            <ac:spMk id="1037" creationId="{A8D57A06-A426-446D-B02C-A2DC6B62E45E}"/>
          </ac:spMkLst>
        </pc:spChg>
        <pc:picChg chg="add mod">
          <ac:chgData name="info" userId="d69cbac0-bffc-4031-9c75-d76edce5ff26" providerId="ADAL" clId="{A367969A-3BA9-4B4A-8794-6986451941CF}" dt="2023-05-05T19:55:23.475" v="499" actId="26606"/>
          <ac:picMkLst>
            <pc:docMk/>
            <pc:sldMk cId="3038179349" sldId="268"/>
            <ac:picMk id="1026" creationId="{3A417347-2693-E3D3-704C-9E6112658AD4}"/>
          </ac:picMkLst>
        </pc:picChg>
      </pc:sldChg>
      <pc:sldChg chg="addSp modSp new del mod setBg">
        <pc:chgData name="info" userId="d69cbac0-bffc-4031-9c75-d76edce5ff26" providerId="ADAL" clId="{A367969A-3BA9-4B4A-8794-6986451941CF}" dt="2023-06-12T13:51:04.566" v="26592" actId="2696"/>
        <pc:sldMkLst>
          <pc:docMk/>
          <pc:sldMk cId="3203260577" sldId="269"/>
        </pc:sldMkLst>
        <pc:spChg chg="mod">
          <ac:chgData name="info" userId="d69cbac0-bffc-4031-9c75-d76edce5ff26" providerId="ADAL" clId="{A367969A-3BA9-4B4A-8794-6986451941CF}" dt="2023-05-26T19:21:44.136" v="17940" actId="26606"/>
          <ac:spMkLst>
            <pc:docMk/>
            <pc:sldMk cId="3203260577" sldId="269"/>
            <ac:spMk id="2" creationId="{C4CBBE61-4FA3-392E-B187-9AE3A9E9A8C6}"/>
          </ac:spMkLst>
        </pc:spChg>
        <pc:spChg chg="mod">
          <ac:chgData name="info" userId="d69cbac0-bffc-4031-9c75-d76edce5ff26" providerId="ADAL" clId="{A367969A-3BA9-4B4A-8794-6986451941CF}" dt="2023-05-30T16:11:34.357" v="24497" actId="20577"/>
          <ac:spMkLst>
            <pc:docMk/>
            <pc:sldMk cId="3203260577" sldId="269"/>
            <ac:spMk id="3" creationId="{419737B8-010D-ADAE-C73F-8A377CF4D2B2}"/>
          </ac:spMkLst>
        </pc:spChg>
        <pc:spChg chg="add">
          <ac:chgData name="info" userId="d69cbac0-bffc-4031-9c75-d76edce5ff26" providerId="ADAL" clId="{A367969A-3BA9-4B4A-8794-6986451941CF}" dt="2023-05-26T19:21:44.136" v="17940" actId="26606"/>
          <ac:spMkLst>
            <pc:docMk/>
            <pc:sldMk cId="3203260577" sldId="269"/>
            <ac:spMk id="8" creationId="{09588DA8-065E-4F6F-8EFD-43104AB2E0CF}"/>
          </ac:spMkLst>
        </pc:spChg>
        <pc:spChg chg="add">
          <ac:chgData name="info" userId="d69cbac0-bffc-4031-9c75-d76edce5ff26" providerId="ADAL" clId="{A367969A-3BA9-4B4A-8794-6986451941CF}" dt="2023-05-26T19:21:44.136" v="17940" actId="26606"/>
          <ac:spMkLst>
            <pc:docMk/>
            <pc:sldMk cId="3203260577" sldId="269"/>
            <ac:spMk id="10" creationId="{C4285719-470E-454C-AF62-8323075F1F5B}"/>
          </ac:spMkLst>
        </pc:spChg>
        <pc:spChg chg="add">
          <ac:chgData name="info" userId="d69cbac0-bffc-4031-9c75-d76edce5ff26" providerId="ADAL" clId="{A367969A-3BA9-4B4A-8794-6986451941CF}" dt="2023-05-26T19:21:44.136" v="17940" actId="26606"/>
          <ac:spMkLst>
            <pc:docMk/>
            <pc:sldMk cId="3203260577" sldId="269"/>
            <ac:spMk id="12" creationId="{CD9FE4EF-C4D8-49A0-B2FF-81D8DB7D8A24}"/>
          </ac:spMkLst>
        </pc:spChg>
        <pc:spChg chg="add">
          <ac:chgData name="info" userId="d69cbac0-bffc-4031-9c75-d76edce5ff26" providerId="ADAL" clId="{A367969A-3BA9-4B4A-8794-6986451941CF}" dt="2023-05-26T19:21:44.136" v="17940" actId="26606"/>
          <ac:spMkLst>
            <pc:docMk/>
            <pc:sldMk cId="3203260577" sldId="269"/>
            <ac:spMk id="14" creationId="{4300840D-0A0B-4512-BACA-B439D5B9C57C}"/>
          </ac:spMkLst>
        </pc:spChg>
        <pc:spChg chg="add">
          <ac:chgData name="info" userId="d69cbac0-bffc-4031-9c75-d76edce5ff26" providerId="ADAL" clId="{A367969A-3BA9-4B4A-8794-6986451941CF}" dt="2023-05-26T19:21:44.136" v="17940" actId="26606"/>
          <ac:spMkLst>
            <pc:docMk/>
            <pc:sldMk cId="3203260577" sldId="269"/>
            <ac:spMk id="16" creationId="{D2B78728-A580-49A7-84F9-6EF6F583ADE0}"/>
          </ac:spMkLst>
        </pc:spChg>
        <pc:spChg chg="add">
          <ac:chgData name="info" userId="d69cbac0-bffc-4031-9c75-d76edce5ff26" providerId="ADAL" clId="{A367969A-3BA9-4B4A-8794-6986451941CF}" dt="2023-05-26T19:21:44.136" v="17940" actId="26606"/>
          <ac:spMkLst>
            <pc:docMk/>
            <pc:sldMk cId="3203260577" sldId="269"/>
            <ac:spMk id="18" creationId="{38FAA1A1-D861-433F-88FA-1E9D6FD31D11}"/>
          </ac:spMkLst>
        </pc:spChg>
        <pc:spChg chg="add">
          <ac:chgData name="info" userId="d69cbac0-bffc-4031-9c75-d76edce5ff26" providerId="ADAL" clId="{A367969A-3BA9-4B4A-8794-6986451941CF}" dt="2023-05-26T19:21:44.136" v="17940" actId="26606"/>
          <ac:spMkLst>
            <pc:docMk/>
            <pc:sldMk cId="3203260577" sldId="269"/>
            <ac:spMk id="20" creationId="{8D71EDA1-87BF-4D5D-AB79-F346FD19278A}"/>
          </ac:spMkLst>
        </pc:spChg>
      </pc:sldChg>
      <pc:sldChg chg="add">
        <pc:chgData name="info" userId="d69cbac0-bffc-4031-9c75-d76edce5ff26" providerId="ADAL" clId="{A367969A-3BA9-4B4A-8794-6986451941CF}" dt="2023-06-09T19:17:40.908" v="24673"/>
        <pc:sldMkLst>
          <pc:docMk/>
          <pc:sldMk cId="0" sldId="270"/>
        </pc:sldMkLst>
      </pc:sldChg>
      <pc:sldChg chg="addSp delSp modSp new del mod">
        <pc:chgData name="info" userId="d69cbac0-bffc-4031-9c75-d76edce5ff26" providerId="ADAL" clId="{A367969A-3BA9-4B4A-8794-6986451941CF}" dt="2023-05-26T17:40:25.045" v="11794" actId="47"/>
        <pc:sldMkLst>
          <pc:docMk/>
          <pc:sldMk cId="2059518629" sldId="270"/>
        </pc:sldMkLst>
        <pc:spChg chg="del mod">
          <ac:chgData name="info" userId="d69cbac0-bffc-4031-9c75-d76edce5ff26" providerId="ADAL" clId="{A367969A-3BA9-4B4A-8794-6986451941CF}" dt="2023-05-05T20:24:50.229" v="786" actId="478"/>
          <ac:spMkLst>
            <pc:docMk/>
            <pc:sldMk cId="2059518629" sldId="270"/>
            <ac:spMk id="2" creationId="{2BAB9B24-F775-132B-5B71-2318FC0E0309}"/>
          </ac:spMkLst>
        </pc:spChg>
        <pc:spChg chg="add del mod">
          <ac:chgData name="info" userId="d69cbac0-bffc-4031-9c75-d76edce5ff26" providerId="ADAL" clId="{A367969A-3BA9-4B4A-8794-6986451941CF}" dt="2023-05-05T20:25:55.264" v="887" actId="1076"/>
          <ac:spMkLst>
            <pc:docMk/>
            <pc:sldMk cId="2059518629" sldId="270"/>
            <ac:spMk id="3" creationId="{A79DA222-FC46-AE64-B609-0302214C7A44}"/>
          </ac:spMkLst>
        </pc:spChg>
        <pc:spChg chg="add mod">
          <ac:chgData name="info" userId="d69cbac0-bffc-4031-9c75-d76edce5ff26" providerId="ADAL" clId="{A367969A-3BA9-4B4A-8794-6986451941CF}" dt="2023-05-05T20:25:13.708" v="802" actId="2711"/>
          <ac:spMkLst>
            <pc:docMk/>
            <pc:sldMk cId="2059518629" sldId="270"/>
            <ac:spMk id="5" creationId="{F78D936E-E66B-38BA-65CA-F147AE820142}"/>
          </ac:spMkLst>
        </pc:spChg>
        <pc:picChg chg="add mod">
          <ac:chgData name="info" userId="d69cbac0-bffc-4031-9c75-d76edce5ff26" providerId="ADAL" clId="{A367969A-3BA9-4B4A-8794-6986451941CF}" dt="2023-05-05T20:25:47.430" v="882" actId="1076"/>
          <ac:picMkLst>
            <pc:docMk/>
            <pc:sldMk cId="2059518629" sldId="270"/>
            <ac:picMk id="2050" creationId="{F2987ABF-723C-47D1-96A6-7448B5E8847F}"/>
          </ac:picMkLst>
        </pc:picChg>
      </pc:sldChg>
      <pc:sldChg chg="addSp delSp modSp new del mod ord setBg">
        <pc:chgData name="info" userId="d69cbac0-bffc-4031-9c75-d76edce5ff26" providerId="ADAL" clId="{A367969A-3BA9-4B4A-8794-6986451941CF}" dt="2023-06-12T13:51:04.566" v="26592" actId="2696"/>
        <pc:sldMkLst>
          <pc:docMk/>
          <pc:sldMk cId="1755400834" sldId="271"/>
        </pc:sldMkLst>
        <pc:spChg chg="add del mod">
          <ac:chgData name="info" userId="d69cbac0-bffc-4031-9c75-d76edce5ff26" providerId="ADAL" clId="{A367969A-3BA9-4B4A-8794-6986451941CF}" dt="2023-05-26T19:21:47.983" v="17941" actId="26606"/>
          <ac:spMkLst>
            <pc:docMk/>
            <pc:sldMk cId="1755400834" sldId="271"/>
            <ac:spMk id="2" creationId="{2C9027E0-95E0-4871-8198-253BAD05F517}"/>
          </ac:spMkLst>
        </pc:spChg>
        <pc:spChg chg="mod">
          <ac:chgData name="info" userId="d69cbac0-bffc-4031-9c75-d76edce5ff26" providerId="ADAL" clId="{A367969A-3BA9-4B4A-8794-6986451941CF}" dt="2023-05-30T15:58:18.909" v="24275" actId="2711"/>
          <ac:spMkLst>
            <pc:docMk/>
            <pc:sldMk cId="1755400834" sldId="271"/>
            <ac:spMk id="3" creationId="{88D6D7AB-BD4D-782E-4362-B44D3B54BDC6}"/>
          </ac:spMkLst>
        </pc:spChg>
        <pc:spChg chg="add">
          <ac:chgData name="info" userId="d69cbac0-bffc-4031-9c75-d76edce5ff26" providerId="ADAL" clId="{A367969A-3BA9-4B4A-8794-6986451941CF}" dt="2023-05-26T19:21:47.983" v="17941" actId="26606"/>
          <ac:spMkLst>
            <pc:docMk/>
            <pc:sldMk cId="1755400834" sldId="271"/>
            <ac:spMk id="8" creationId="{09588DA8-065E-4F6F-8EFD-43104AB2E0CF}"/>
          </ac:spMkLst>
        </pc:spChg>
        <pc:spChg chg="add">
          <ac:chgData name="info" userId="d69cbac0-bffc-4031-9c75-d76edce5ff26" providerId="ADAL" clId="{A367969A-3BA9-4B4A-8794-6986451941CF}" dt="2023-05-26T19:21:47.983" v="17941" actId="26606"/>
          <ac:spMkLst>
            <pc:docMk/>
            <pc:sldMk cId="1755400834" sldId="271"/>
            <ac:spMk id="10" creationId="{C4285719-470E-454C-AF62-8323075F1F5B}"/>
          </ac:spMkLst>
        </pc:spChg>
        <pc:spChg chg="add">
          <ac:chgData name="info" userId="d69cbac0-bffc-4031-9c75-d76edce5ff26" providerId="ADAL" clId="{A367969A-3BA9-4B4A-8794-6986451941CF}" dt="2023-05-26T19:21:47.983" v="17941" actId="26606"/>
          <ac:spMkLst>
            <pc:docMk/>
            <pc:sldMk cId="1755400834" sldId="271"/>
            <ac:spMk id="12" creationId="{CD9FE4EF-C4D8-49A0-B2FF-81D8DB7D8A24}"/>
          </ac:spMkLst>
        </pc:spChg>
        <pc:spChg chg="add">
          <ac:chgData name="info" userId="d69cbac0-bffc-4031-9c75-d76edce5ff26" providerId="ADAL" clId="{A367969A-3BA9-4B4A-8794-6986451941CF}" dt="2023-05-26T19:21:47.983" v="17941" actId="26606"/>
          <ac:spMkLst>
            <pc:docMk/>
            <pc:sldMk cId="1755400834" sldId="271"/>
            <ac:spMk id="14" creationId="{4300840D-0A0B-4512-BACA-B439D5B9C57C}"/>
          </ac:spMkLst>
        </pc:spChg>
        <pc:spChg chg="add">
          <ac:chgData name="info" userId="d69cbac0-bffc-4031-9c75-d76edce5ff26" providerId="ADAL" clId="{A367969A-3BA9-4B4A-8794-6986451941CF}" dt="2023-05-26T19:21:47.983" v="17941" actId="26606"/>
          <ac:spMkLst>
            <pc:docMk/>
            <pc:sldMk cId="1755400834" sldId="271"/>
            <ac:spMk id="16" creationId="{D2B78728-A580-49A7-84F9-6EF6F583ADE0}"/>
          </ac:spMkLst>
        </pc:spChg>
        <pc:spChg chg="add">
          <ac:chgData name="info" userId="d69cbac0-bffc-4031-9c75-d76edce5ff26" providerId="ADAL" clId="{A367969A-3BA9-4B4A-8794-6986451941CF}" dt="2023-05-26T19:21:47.983" v="17941" actId="26606"/>
          <ac:spMkLst>
            <pc:docMk/>
            <pc:sldMk cId="1755400834" sldId="271"/>
            <ac:spMk id="18" creationId="{38FAA1A1-D861-433F-88FA-1E9D6FD31D11}"/>
          </ac:spMkLst>
        </pc:spChg>
        <pc:spChg chg="add">
          <ac:chgData name="info" userId="d69cbac0-bffc-4031-9c75-d76edce5ff26" providerId="ADAL" clId="{A367969A-3BA9-4B4A-8794-6986451941CF}" dt="2023-05-26T19:21:47.983" v="17941" actId="26606"/>
          <ac:spMkLst>
            <pc:docMk/>
            <pc:sldMk cId="1755400834" sldId="271"/>
            <ac:spMk id="20" creationId="{8D71EDA1-87BF-4D5D-AB79-F346FD19278A}"/>
          </ac:spMkLst>
        </pc:spChg>
      </pc:sldChg>
      <pc:sldChg chg="add">
        <pc:chgData name="info" userId="d69cbac0-bffc-4031-9c75-d76edce5ff26" providerId="ADAL" clId="{A367969A-3BA9-4B4A-8794-6986451941CF}" dt="2023-06-09T19:17:40.908" v="24673"/>
        <pc:sldMkLst>
          <pc:docMk/>
          <pc:sldMk cId="0" sldId="272"/>
        </pc:sldMkLst>
      </pc:sldChg>
      <pc:sldChg chg="addSp delSp modSp new del">
        <pc:chgData name="info" userId="d69cbac0-bffc-4031-9c75-d76edce5ff26" providerId="ADAL" clId="{A367969A-3BA9-4B4A-8794-6986451941CF}" dt="2023-05-26T17:40:20.472" v="11793" actId="47"/>
        <pc:sldMkLst>
          <pc:docMk/>
          <pc:sldMk cId="3534028713" sldId="272"/>
        </pc:sldMkLst>
        <pc:spChg chg="mod">
          <ac:chgData name="info" userId="d69cbac0-bffc-4031-9c75-d76edce5ff26" providerId="ADAL" clId="{A367969A-3BA9-4B4A-8794-6986451941CF}" dt="2023-05-22T16:37:11.544" v="3541"/>
          <ac:spMkLst>
            <pc:docMk/>
            <pc:sldMk cId="3534028713" sldId="272"/>
            <ac:spMk id="2" creationId="{A4BE21C8-84E4-89D4-35DA-C0B5CF069282}"/>
          </ac:spMkLst>
        </pc:spChg>
        <pc:spChg chg="del">
          <ac:chgData name="info" userId="d69cbac0-bffc-4031-9c75-d76edce5ff26" providerId="ADAL" clId="{A367969A-3BA9-4B4A-8794-6986451941CF}" dt="2023-05-05T20:27:07.160" v="891"/>
          <ac:spMkLst>
            <pc:docMk/>
            <pc:sldMk cId="3534028713" sldId="272"/>
            <ac:spMk id="3" creationId="{680E2A16-2A6B-C237-1C6D-28BA9E8D5CDA}"/>
          </ac:spMkLst>
        </pc:spChg>
        <pc:picChg chg="add mod">
          <ac:chgData name="info" userId="d69cbac0-bffc-4031-9c75-d76edce5ff26" providerId="ADAL" clId="{A367969A-3BA9-4B4A-8794-6986451941CF}" dt="2023-05-05T20:27:23.302" v="896" actId="1076"/>
          <ac:picMkLst>
            <pc:docMk/>
            <pc:sldMk cId="3534028713" sldId="272"/>
            <ac:picMk id="3074" creationId="{0362102C-77EF-BD0D-250A-F3A8AC983B47}"/>
          </ac:picMkLst>
        </pc:picChg>
        <pc:picChg chg="add mod">
          <ac:chgData name="info" userId="d69cbac0-bffc-4031-9c75-d76edce5ff26" providerId="ADAL" clId="{A367969A-3BA9-4B4A-8794-6986451941CF}" dt="2023-05-22T16:37:11.544" v="3541"/>
          <ac:picMkLst>
            <pc:docMk/>
            <pc:sldMk cId="3534028713" sldId="272"/>
            <ac:picMk id="3076" creationId="{356E10BE-26B9-46AA-5FF0-517E4880E486}"/>
          </ac:picMkLst>
        </pc:picChg>
      </pc:sldChg>
      <pc:sldChg chg="addSp delSp modSp new mod setBg">
        <pc:chgData name="info" userId="d69cbac0-bffc-4031-9c75-d76edce5ff26" providerId="ADAL" clId="{A367969A-3BA9-4B4A-8794-6986451941CF}" dt="2023-05-26T20:56:20.743" v="20559" actId="20577"/>
        <pc:sldMkLst>
          <pc:docMk/>
          <pc:sldMk cId="2149486233" sldId="273"/>
        </pc:sldMkLst>
        <pc:spChg chg="mod">
          <ac:chgData name="info" userId="d69cbac0-bffc-4031-9c75-d76edce5ff26" providerId="ADAL" clId="{A367969A-3BA9-4B4A-8794-6986451941CF}" dt="2023-05-26T20:21:41.556" v="19912" actId="26606"/>
          <ac:spMkLst>
            <pc:docMk/>
            <pc:sldMk cId="2149486233" sldId="273"/>
            <ac:spMk id="2" creationId="{D29B0398-A97B-AC6C-C9B0-2C5646D36786}"/>
          </ac:spMkLst>
        </pc:spChg>
        <pc:spChg chg="del mod">
          <ac:chgData name="info" userId="d69cbac0-bffc-4031-9c75-d76edce5ff26" providerId="ADAL" clId="{A367969A-3BA9-4B4A-8794-6986451941CF}" dt="2023-05-26T20:21:41.556" v="19912" actId="26606"/>
          <ac:spMkLst>
            <pc:docMk/>
            <pc:sldMk cId="2149486233" sldId="273"/>
            <ac:spMk id="3" creationId="{0F14DC53-A39D-20D2-013A-A57BFF34150E}"/>
          </ac:spMkLst>
        </pc:spChg>
        <pc:spChg chg="add del">
          <ac:chgData name="info" userId="d69cbac0-bffc-4031-9c75-d76edce5ff26" providerId="ADAL" clId="{A367969A-3BA9-4B4A-8794-6986451941CF}" dt="2023-05-26T20:21:41.556" v="19912" actId="26606"/>
          <ac:spMkLst>
            <pc:docMk/>
            <pc:sldMk cId="2149486233" sldId="273"/>
            <ac:spMk id="10" creationId="{979E27D9-03C7-44E2-9FF8-15D0C8506AF7}"/>
          </ac:spMkLst>
        </pc:spChg>
        <pc:spChg chg="add del">
          <ac:chgData name="info" userId="d69cbac0-bffc-4031-9c75-d76edce5ff26" providerId="ADAL" clId="{A367969A-3BA9-4B4A-8794-6986451941CF}" dt="2023-05-26T20:21:41.556" v="19912" actId="26606"/>
          <ac:spMkLst>
            <pc:docMk/>
            <pc:sldMk cId="2149486233" sldId="273"/>
            <ac:spMk id="12" creationId="{EEBF1590-3B36-48EE-A89D-3B6F3CB256AB}"/>
          </ac:spMkLst>
        </pc:spChg>
        <pc:spChg chg="add del">
          <ac:chgData name="info" userId="d69cbac0-bffc-4031-9c75-d76edce5ff26" providerId="ADAL" clId="{A367969A-3BA9-4B4A-8794-6986451941CF}" dt="2023-05-26T20:21:41.556" v="19912" actId="26606"/>
          <ac:spMkLst>
            <pc:docMk/>
            <pc:sldMk cId="2149486233" sldId="273"/>
            <ac:spMk id="14" creationId="{AC8F6C8C-AB5A-4548-942D-E3FD40ACBC49}"/>
          </ac:spMkLst>
        </pc:spChg>
        <pc:spChg chg="add">
          <ac:chgData name="info" userId="d69cbac0-bffc-4031-9c75-d76edce5ff26" providerId="ADAL" clId="{A367969A-3BA9-4B4A-8794-6986451941CF}" dt="2023-05-26T20:21:41.556" v="19912" actId="26606"/>
          <ac:spMkLst>
            <pc:docMk/>
            <pc:sldMk cId="2149486233" sldId="273"/>
            <ac:spMk id="20" creationId="{BACC6370-2D7E-4714-9D71-7542949D7D5D}"/>
          </ac:spMkLst>
        </pc:spChg>
        <pc:spChg chg="add">
          <ac:chgData name="info" userId="d69cbac0-bffc-4031-9c75-d76edce5ff26" providerId="ADAL" clId="{A367969A-3BA9-4B4A-8794-6986451941CF}" dt="2023-05-26T20:21:41.556" v="19912" actId="26606"/>
          <ac:spMkLst>
            <pc:docMk/>
            <pc:sldMk cId="2149486233" sldId="273"/>
            <ac:spMk id="22" creationId="{256B2C21-A230-48C0-8DF1-C46611373C44}"/>
          </ac:spMkLst>
        </pc:spChg>
        <pc:spChg chg="add">
          <ac:chgData name="info" userId="d69cbac0-bffc-4031-9c75-d76edce5ff26" providerId="ADAL" clId="{A367969A-3BA9-4B4A-8794-6986451941CF}" dt="2023-05-26T20:21:41.556" v="19912" actId="26606"/>
          <ac:spMkLst>
            <pc:docMk/>
            <pc:sldMk cId="2149486233" sldId="273"/>
            <ac:spMk id="24" creationId="{3847E18C-932D-4C95-AABA-FEC7C9499AD7}"/>
          </ac:spMkLst>
        </pc:spChg>
        <pc:spChg chg="add">
          <ac:chgData name="info" userId="d69cbac0-bffc-4031-9c75-d76edce5ff26" providerId="ADAL" clId="{A367969A-3BA9-4B4A-8794-6986451941CF}" dt="2023-05-26T20:21:41.556" v="19912" actId="26606"/>
          <ac:spMkLst>
            <pc:docMk/>
            <pc:sldMk cId="2149486233" sldId="273"/>
            <ac:spMk id="26" creationId="{3150CB11-0C61-439E-910F-5787759E72A0}"/>
          </ac:spMkLst>
        </pc:spChg>
        <pc:spChg chg="add">
          <ac:chgData name="info" userId="d69cbac0-bffc-4031-9c75-d76edce5ff26" providerId="ADAL" clId="{A367969A-3BA9-4B4A-8794-6986451941CF}" dt="2023-05-26T20:21:41.556" v="19912" actId="26606"/>
          <ac:spMkLst>
            <pc:docMk/>
            <pc:sldMk cId="2149486233" sldId="273"/>
            <ac:spMk id="28" creationId="{43F8A58B-5155-44CE-A5FF-7647B47D0A7A}"/>
          </ac:spMkLst>
        </pc:spChg>
        <pc:spChg chg="add">
          <ac:chgData name="info" userId="d69cbac0-bffc-4031-9c75-d76edce5ff26" providerId="ADAL" clId="{A367969A-3BA9-4B4A-8794-6986451941CF}" dt="2023-05-26T20:21:41.556" v="19912" actId="26606"/>
          <ac:spMkLst>
            <pc:docMk/>
            <pc:sldMk cId="2149486233" sldId="273"/>
            <ac:spMk id="30" creationId="{443F2ACA-E6D6-4028-82DD-F03C262D5DE6}"/>
          </ac:spMkLst>
        </pc:spChg>
        <pc:graphicFrameChg chg="add mod">
          <ac:chgData name="info" userId="d69cbac0-bffc-4031-9c75-d76edce5ff26" providerId="ADAL" clId="{A367969A-3BA9-4B4A-8794-6986451941CF}" dt="2023-05-26T20:56:20.743" v="20559" actId="20577"/>
          <ac:graphicFrameMkLst>
            <pc:docMk/>
            <pc:sldMk cId="2149486233" sldId="273"/>
            <ac:graphicFrameMk id="16" creationId="{2E307367-FFC8-B80D-A1D3-D8C9CEE08DB2}"/>
          </ac:graphicFrameMkLst>
        </pc:graphicFrameChg>
        <pc:picChg chg="add del">
          <ac:chgData name="info" userId="d69cbac0-bffc-4031-9c75-d76edce5ff26" providerId="ADAL" clId="{A367969A-3BA9-4B4A-8794-6986451941CF}" dt="2023-05-24T18:53:13.534" v="5920" actId="478"/>
          <ac:picMkLst>
            <pc:docMk/>
            <pc:sldMk cId="2149486233" sldId="273"/>
            <ac:picMk id="7" creationId="{91EF5168-8213-2E76-12F1-F9326B0DCBCC}"/>
          </ac:picMkLst>
        </pc:picChg>
      </pc:sldChg>
      <pc:sldChg chg="add">
        <pc:chgData name="info" userId="d69cbac0-bffc-4031-9c75-d76edce5ff26" providerId="ADAL" clId="{A367969A-3BA9-4B4A-8794-6986451941CF}" dt="2023-06-09T19:17:40.908" v="24673"/>
        <pc:sldMkLst>
          <pc:docMk/>
          <pc:sldMk cId="0" sldId="274"/>
        </pc:sldMkLst>
      </pc:sldChg>
      <pc:sldChg chg="modSp new del mod">
        <pc:chgData name="info" userId="d69cbac0-bffc-4031-9c75-d76edce5ff26" providerId="ADAL" clId="{A367969A-3BA9-4B4A-8794-6986451941CF}" dt="2023-05-23T20:30:31.686" v="4613" actId="2696"/>
        <pc:sldMkLst>
          <pc:docMk/>
          <pc:sldMk cId="1999930238" sldId="274"/>
        </pc:sldMkLst>
        <pc:spChg chg="mod">
          <ac:chgData name="info" userId="d69cbac0-bffc-4031-9c75-d76edce5ff26" providerId="ADAL" clId="{A367969A-3BA9-4B4A-8794-6986451941CF}" dt="2023-05-22T16:37:11.544" v="3541"/>
          <ac:spMkLst>
            <pc:docMk/>
            <pc:sldMk cId="1999930238" sldId="274"/>
            <ac:spMk id="2" creationId="{C91393C6-ACF3-4DD3-96B4-D6B7C81A4D41}"/>
          </ac:spMkLst>
        </pc:spChg>
        <pc:spChg chg="mod">
          <ac:chgData name="info" userId="d69cbac0-bffc-4031-9c75-d76edce5ff26" providerId="ADAL" clId="{A367969A-3BA9-4B4A-8794-6986451941CF}" dt="2023-05-22T16:37:11.544" v="3541"/>
          <ac:spMkLst>
            <pc:docMk/>
            <pc:sldMk cId="1999930238" sldId="274"/>
            <ac:spMk id="3" creationId="{31B9BF24-9ED2-14DB-4D3C-FE7B7B4C66AB}"/>
          </ac:spMkLst>
        </pc:spChg>
      </pc:sldChg>
      <pc:sldChg chg="addSp delSp modSp new mod setBg">
        <pc:chgData name="info" userId="d69cbac0-bffc-4031-9c75-d76edce5ff26" providerId="ADAL" clId="{A367969A-3BA9-4B4A-8794-6986451941CF}" dt="2023-06-09T20:36:00.644" v="25127" actId="20577"/>
        <pc:sldMkLst>
          <pc:docMk/>
          <pc:sldMk cId="2106941772" sldId="275"/>
        </pc:sldMkLst>
        <pc:spChg chg="mod ord">
          <ac:chgData name="info" userId="d69cbac0-bffc-4031-9c75-d76edce5ff26" providerId="ADAL" clId="{A367969A-3BA9-4B4A-8794-6986451941CF}" dt="2023-05-26T17:40:00.529" v="11791" actId="1076"/>
          <ac:spMkLst>
            <pc:docMk/>
            <pc:sldMk cId="2106941772" sldId="275"/>
            <ac:spMk id="2" creationId="{946C9D92-9981-CF44-385A-CF893F06D591}"/>
          </ac:spMkLst>
        </pc:spChg>
        <pc:spChg chg="mod">
          <ac:chgData name="info" userId="d69cbac0-bffc-4031-9c75-d76edce5ff26" providerId="ADAL" clId="{A367969A-3BA9-4B4A-8794-6986451941CF}" dt="2023-06-09T20:36:00.644" v="25127" actId="20577"/>
          <ac:spMkLst>
            <pc:docMk/>
            <pc:sldMk cId="2106941772" sldId="275"/>
            <ac:spMk id="3" creationId="{B1FD740D-55AB-0559-DD58-303B326B5845}"/>
          </ac:spMkLst>
        </pc:spChg>
        <pc:spChg chg="add">
          <ac:chgData name="info" userId="d69cbac0-bffc-4031-9c75-d76edce5ff26" providerId="ADAL" clId="{A367969A-3BA9-4B4A-8794-6986451941CF}" dt="2023-05-24T18:45:07.747" v="5905" actId="26606"/>
          <ac:spMkLst>
            <pc:docMk/>
            <pc:sldMk cId="2106941772" sldId="275"/>
            <ac:spMk id="10" creationId="{979E27D9-03C7-44E2-9FF8-15D0C8506AF7}"/>
          </ac:spMkLst>
        </pc:spChg>
        <pc:spChg chg="add">
          <ac:chgData name="info" userId="d69cbac0-bffc-4031-9c75-d76edce5ff26" providerId="ADAL" clId="{A367969A-3BA9-4B4A-8794-6986451941CF}" dt="2023-05-24T18:45:07.747" v="5905" actId="26606"/>
          <ac:spMkLst>
            <pc:docMk/>
            <pc:sldMk cId="2106941772" sldId="275"/>
            <ac:spMk id="12" creationId="{EEBF1590-3B36-48EE-A89D-3B6F3CB256AB}"/>
          </ac:spMkLst>
        </pc:spChg>
        <pc:spChg chg="add">
          <ac:chgData name="info" userId="d69cbac0-bffc-4031-9c75-d76edce5ff26" providerId="ADAL" clId="{A367969A-3BA9-4B4A-8794-6986451941CF}" dt="2023-05-24T18:45:07.747" v="5905" actId="26606"/>
          <ac:spMkLst>
            <pc:docMk/>
            <pc:sldMk cId="2106941772" sldId="275"/>
            <ac:spMk id="14" creationId="{AC8F6C8C-AB5A-4548-942D-E3FD40ACBC49}"/>
          </ac:spMkLst>
        </pc:spChg>
        <pc:picChg chg="add del">
          <ac:chgData name="info" userId="d69cbac0-bffc-4031-9c75-d76edce5ff26" providerId="ADAL" clId="{A367969A-3BA9-4B4A-8794-6986451941CF}" dt="2023-05-24T18:50:33.487" v="5908" actId="478"/>
          <ac:picMkLst>
            <pc:docMk/>
            <pc:sldMk cId="2106941772" sldId="275"/>
            <ac:picMk id="7" creationId="{1AECC364-E7DF-4513-B83E-5EE90770F6A1}"/>
          </ac:picMkLst>
        </pc:picChg>
        <pc:picChg chg="add del mod">
          <ac:chgData name="info" userId="d69cbac0-bffc-4031-9c75-d76edce5ff26" providerId="ADAL" clId="{A367969A-3BA9-4B4A-8794-6986451941CF}" dt="2023-05-24T18:50:53.151" v="5914" actId="478"/>
          <ac:picMkLst>
            <pc:docMk/>
            <pc:sldMk cId="2106941772" sldId="275"/>
            <ac:picMk id="1026" creationId="{D2C2F68C-46F6-05B6-EC1D-92A3B4630041}"/>
          </ac:picMkLst>
        </pc:picChg>
        <pc:picChg chg="add mod">
          <ac:chgData name="info" userId="d69cbac0-bffc-4031-9c75-d76edce5ff26" providerId="ADAL" clId="{A367969A-3BA9-4B4A-8794-6986451941CF}" dt="2023-05-26T17:39:45.886" v="11788" actId="1076"/>
          <ac:picMkLst>
            <pc:docMk/>
            <pc:sldMk cId="2106941772" sldId="275"/>
            <ac:picMk id="1028" creationId="{339D8D2B-1C61-FF7D-3881-05FF3EFE128D}"/>
          </ac:picMkLst>
        </pc:picChg>
      </pc:sldChg>
      <pc:sldChg chg="add">
        <pc:chgData name="info" userId="d69cbac0-bffc-4031-9c75-d76edce5ff26" providerId="ADAL" clId="{A367969A-3BA9-4B4A-8794-6986451941CF}" dt="2023-06-09T19:17:40.908" v="24673"/>
        <pc:sldMkLst>
          <pc:docMk/>
          <pc:sldMk cId="0" sldId="276"/>
        </pc:sldMkLst>
      </pc:sldChg>
      <pc:sldChg chg="addSp delSp modSp new del mod setBg delDesignElem">
        <pc:chgData name="info" userId="d69cbac0-bffc-4031-9c75-d76edce5ff26" providerId="ADAL" clId="{A367969A-3BA9-4B4A-8794-6986451941CF}" dt="2023-05-22T16:38:57.249" v="3580" actId="2696"/>
        <pc:sldMkLst>
          <pc:docMk/>
          <pc:sldMk cId="2040680506" sldId="276"/>
        </pc:sldMkLst>
        <pc:spChg chg="del mod">
          <ac:chgData name="info" userId="d69cbac0-bffc-4031-9c75-d76edce5ff26" providerId="ADAL" clId="{A367969A-3BA9-4B4A-8794-6986451941CF}" dt="2023-05-16T21:34:56.055" v="2350" actId="478"/>
          <ac:spMkLst>
            <pc:docMk/>
            <pc:sldMk cId="2040680506" sldId="276"/>
            <ac:spMk id="2" creationId="{67CF4152-6FAC-D9DE-4E83-DCC81C7B9D65}"/>
          </ac:spMkLst>
        </pc:spChg>
        <pc:spChg chg="add mod">
          <ac:chgData name="info" userId="d69cbac0-bffc-4031-9c75-d76edce5ff26" providerId="ADAL" clId="{A367969A-3BA9-4B4A-8794-6986451941CF}" dt="2023-05-19T20:58:07.162" v="3502" actId="14100"/>
          <ac:spMkLst>
            <pc:docMk/>
            <pc:sldMk cId="2040680506" sldId="276"/>
            <ac:spMk id="2" creationId="{F1E74A9B-51B6-0668-A96A-C61F6B59BEEF}"/>
          </ac:spMkLst>
        </pc:spChg>
        <pc:spChg chg="add mod ord">
          <ac:chgData name="info" userId="d69cbac0-bffc-4031-9c75-d76edce5ff26" providerId="ADAL" clId="{A367969A-3BA9-4B4A-8794-6986451941CF}" dt="2023-05-19T20:18:59.931" v="3184" actId="207"/>
          <ac:spMkLst>
            <pc:docMk/>
            <pc:sldMk cId="2040680506" sldId="276"/>
            <ac:spMk id="3" creationId="{AAD4F52B-E7F1-AC0C-955D-0B3331C0D1B4}"/>
          </ac:spMkLst>
        </pc:spChg>
        <pc:spChg chg="del">
          <ac:chgData name="info" userId="d69cbac0-bffc-4031-9c75-d76edce5ff26" providerId="ADAL" clId="{A367969A-3BA9-4B4A-8794-6986451941CF}" dt="2023-05-16T20:39:44.238" v="1692" actId="478"/>
          <ac:spMkLst>
            <pc:docMk/>
            <pc:sldMk cId="2040680506" sldId="276"/>
            <ac:spMk id="3" creationId="{DC765827-47B6-A91D-1574-7D990AA9B96C}"/>
          </ac:spMkLst>
        </pc:spChg>
        <pc:spChg chg="add mod">
          <ac:chgData name="info" userId="d69cbac0-bffc-4031-9c75-d76edce5ff26" providerId="ADAL" clId="{A367969A-3BA9-4B4A-8794-6986451941CF}" dt="2023-05-19T20:58:01.970" v="3500" actId="1076"/>
          <ac:spMkLst>
            <pc:docMk/>
            <pc:sldMk cId="2040680506" sldId="276"/>
            <ac:spMk id="8" creationId="{74C3071E-1829-B479-DBFB-8C9D72007B44}"/>
          </ac:spMkLst>
        </pc:spChg>
        <pc:spChg chg="add del mod">
          <ac:chgData name="info" userId="d69cbac0-bffc-4031-9c75-d76edce5ff26" providerId="ADAL" clId="{A367969A-3BA9-4B4A-8794-6986451941CF}" dt="2023-05-16T21:34:58.186" v="2351" actId="478"/>
          <ac:spMkLst>
            <pc:docMk/>
            <pc:sldMk cId="2040680506" sldId="276"/>
            <ac:spMk id="10" creationId="{8AF3FDE9-09FE-4CF4-718D-D9EB03EB003B}"/>
          </ac:spMkLst>
        </pc:spChg>
        <pc:spChg chg="add del">
          <ac:chgData name="info" userId="d69cbac0-bffc-4031-9c75-d76edce5ff26" providerId="ADAL" clId="{A367969A-3BA9-4B4A-8794-6986451941CF}" dt="2023-05-22T16:37:11.544" v="3541"/>
          <ac:spMkLst>
            <pc:docMk/>
            <pc:sldMk cId="2040680506" sldId="276"/>
            <ac:spMk id="13" creationId="{AB8C311F-7253-4AED-9701-7FC0708C41C7}"/>
          </ac:spMkLst>
        </pc:spChg>
        <pc:spChg chg="add del">
          <ac:chgData name="info" userId="d69cbac0-bffc-4031-9c75-d76edce5ff26" providerId="ADAL" clId="{A367969A-3BA9-4B4A-8794-6986451941CF}" dt="2023-05-22T16:37:11.544" v="3541"/>
          <ac:spMkLst>
            <pc:docMk/>
            <pc:sldMk cId="2040680506" sldId="276"/>
            <ac:spMk id="15" creationId="{E2384209-CB15-4CDF-9D31-C44FD9A3F20D}"/>
          </ac:spMkLst>
        </pc:spChg>
        <pc:spChg chg="add del">
          <ac:chgData name="info" userId="d69cbac0-bffc-4031-9c75-d76edce5ff26" providerId="ADAL" clId="{A367969A-3BA9-4B4A-8794-6986451941CF}" dt="2023-05-22T16:37:11.544" v="3541"/>
          <ac:spMkLst>
            <pc:docMk/>
            <pc:sldMk cId="2040680506" sldId="276"/>
            <ac:spMk id="17" creationId="{2633B3B5-CC90-43F0-8714-D31D1F3F0209}"/>
          </ac:spMkLst>
        </pc:spChg>
        <pc:spChg chg="add del">
          <ac:chgData name="info" userId="d69cbac0-bffc-4031-9c75-d76edce5ff26" providerId="ADAL" clId="{A367969A-3BA9-4B4A-8794-6986451941CF}" dt="2023-05-22T16:37:11.544" v="3541"/>
          <ac:spMkLst>
            <pc:docMk/>
            <pc:sldMk cId="2040680506" sldId="276"/>
            <ac:spMk id="19" creationId="{A8D57A06-A426-446D-B02C-A2DC6B62E45E}"/>
          </ac:spMkLst>
        </pc:spChg>
        <pc:graphicFrameChg chg="add del mod">
          <ac:chgData name="info" userId="d69cbac0-bffc-4031-9c75-d76edce5ff26" providerId="ADAL" clId="{A367969A-3BA9-4B4A-8794-6986451941CF}" dt="2023-05-22T16:37:36.983" v="3566"/>
          <ac:graphicFrameMkLst>
            <pc:docMk/>
            <pc:sldMk cId="2040680506" sldId="276"/>
            <ac:graphicFrameMk id="4" creationId="{2A308828-5172-120B-06BC-04AA6629C98E}"/>
          </ac:graphicFrameMkLst>
        </pc:graphicFrameChg>
        <pc:graphicFrameChg chg="add del mod">
          <ac:chgData name="info" userId="d69cbac0-bffc-4031-9c75-d76edce5ff26" providerId="ADAL" clId="{A367969A-3BA9-4B4A-8794-6986451941CF}" dt="2023-05-16T20:40:58.249" v="1708" actId="478"/>
          <ac:graphicFrameMkLst>
            <pc:docMk/>
            <pc:sldMk cId="2040680506" sldId="276"/>
            <ac:graphicFrameMk id="4" creationId="{DC635A29-47DA-E3EE-7A3F-E2908F59D15D}"/>
          </ac:graphicFrameMkLst>
        </pc:graphicFrameChg>
        <pc:graphicFrameChg chg="add del mod modGraphic">
          <ac:chgData name="info" userId="d69cbac0-bffc-4031-9c75-d76edce5ff26" providerId="ADAL" clId="{A367969A-3BA9-4B4A-8794-6986451941CF}" dt="2023-05-16T20:40:12.539" v="1704"/>
          <ac:graphicFrameMkLst>
            <pc:docMk/>
            <pc:sldMk cId="2040680506" sldId="276"/>
            <ac:graphicFrameMk id="5" creationId="{3F9E2A5A-2CCD-4ABE-8F5C-4C5D3AD0D3A4}"/>
          </ac:graphicFrameMkLst>
        </pc:graphicFrameChg>
        <pc:graphicFrameChg chg="add del mod">
          <ac:chgData name="info" userId="d69cbac0-bffc-4031-9c75-d76edce5ff26" providerId="ADAL" clId="{A367969A-3BA9-4B4A-8794-6986451941CF}" dt="2023-05-16T20:46:47.315" v="1890" actId="478"/>
          <ac:graphicFrameMkLst>
            <pc:docMk/>
            <pc:sldMk cId="2040680506" sldId="276"/>
            <ac:graphicFrameMk id="6" creationId="{DC635A29-47DA-E3EE-7A3F-E2908F59D15D}"/>
          </ac:graphicFrameMkLst>
        </pc:graphicFrameChg>
        <pc:graphicFrameChg chg="add mod">
          <ac:chgData name="info" userId="d69cbac0-bffc-4031-9c75-d76edce5ff26" providerId="ADAL" clId="{A367969A-3BA9-4B4A-8794-6986451941CF}" dt="2023-05-19T20:17:52.514" v="3167" actId="207"/>
          <ac:graphicFrameMkLst>
            <pc:docMk/>
            <pc:sldMk cId="2040680506" sldId="276"/>
            <ac:graphicFrameMk id="7" creationId="{DC635A29-47DA-E3EE-7A3F-E2908F59D15D}"/>
          </ac:graphicFrameMkLst>
        </pc:graphicFrameChg>
      </pc:sldChg>
      <pc:sldChg chg="addSp delSp modSp new mod setBg">
        <pc:chgData name="info" userId="d69cbac0-bffc-4031-9c75-d76edce5ff26" providerId="ADAL" clId="{A367969A-3BA9-4B4A-8794-6986451941CF}" dt="2023-05-31T20:19:25.665" v="24560" actId="14100"/>
        <pc:sldMkLst>
          <pc:docMk/>
          <pc:sldMk cId="527150960" sldId="277"/>
        </pc:sldMkLst>
        <pc:spChg chg="mod">
          <ac:chgData name="info" userId="d69cbac0-bffc-4031-9c75-d76edce5ff26" providerId="ADAL" clId="{A367969A-3BA9-4B4A-8794-6986451941CF}" dt="2023-05-26T16:01:16.195" v="11726" actId="2711"/>
          <ac:spMkLst>
            <pc:docMk/>
            <pc:sldMk cId="527150960" sldId="277"/>
            <ac:spMk id="2" creationId="{77D5DD8A-8BDC-35C9-24DD-6DD3561734B8}"/>
          </ac:spMkLst>
        </pc:spChg>
        <pc:spChg chg="del mod">
          <ac:chgData name="info" userId="d69cbac0-bffc-4031-9c75-d76edce5ff26" providerId="ADAL" clId="{A367969A-3BA9-4B4A-8794-6986451941CF}" dt="2023-05-24T18:23:34.873" v="5566" actId="478"/>
          <ac:spMkLst>
            <pc:docMk/>
            <pc:sldMk cId="527150960" sldId="277"/>
            <ac:spMk id="3" creationId="{46E45F7F-1E66-9E42-0881-83F59E5481B2}"/>
          </ac:spMkLst>
        </pc:spChg>
        <pc:spChg chg="add del">
          <ac:chgData name="info" userId="d69cbac0-bffc-4031-9c75-d76edce5ff26" providerId="ADAL" clId="{A367969A-3BA9-4B4A-8794-6986451941CF}" dt="2023-05-26T15:47:23.458" v="11701" actId="26606"/>
          <ac:spMkLst>
            <pc:docMk/>
            <pc:sldMk cId="527150960" sldId="277"/>
            <ac:spMk id="9" creationId="{A8384FB5-9ADC-4DDC-881B-597D56F5B15D}"/>
          </ac:spMkLst>
        </pc:spChg>
        <pc:spChg chg="add del">
          <ac:chgData name="info" userId="d69cbac0-bffc-4031-9c75-d76edce5ff26" providerId="ADAL" clId="{A367969A-3BA9-4B4A-8794-6986451941CF}" dt="2023-05-26T15:47:23.458" v="11701" actId="26606"/>
          <ac:spMkLst>
            <pc:docMk/>
            <pc:sldMk cId="527150960" sldId="277"/>
            <ac:spMk id="11" creationId="{91E5A9A7-95C6-4F4F-B00E-C82E07FE62EF}"/>
          </ac:spMkLst>
        </pc:spChg>
        <pc:spChg chg="add del">
          <ac:chgData name="info" userId="d69cbac0-bffc-4031-9c75-d76edce5ff26" providerId="ADAL" clId="{A367969A-3BA9-4B4A-8794-6986451941CF}" dt="2023-05-26T15:47:23.458" v="11701" actId="26606"/>
          <ac:spMkLst>
            <pc:docMk/>
            <pc:sldMk cId="527150960" sldId="277"/>
            <ac:spMk id="13" creationId="{D07DD2DE-F619-49DD-B5E7-03A290FF4ED1}"/>
          </ac:spMkLst>
        </pc:spChg>
        <pc:spChg chg="add del">
          <ac:chgData name="info" userId="d69cbac0-bffc-4031-9c75-d76edce5ff26" providerId="ADAL" clId="{A367969A-3BA9-4B4A-8794-6986451941CF}" dt="2023-05-26T15:47:23.458" v="11701" actId="26606"/>
          <ac:spMkLst>
            <pc:docMk/>
            <pc:sldMk cId="527150960" sldId="277"/>
            <ac:spMk id="15" creationId="{85149191-5F60-4A28-AAFF-039F96B0F3EC}"/>
          </ac:spMkLst>
        </pc:spChg>
        <pc:spChg chg="add del">
          <ac:chgData name="info" userId="d69cbac0-bffc-4031-9c75-d76edce5ff26" providerId="ADAL" clId="{A367969A-3BA9-4B4A-8794-6986451941CF}" dt="2023-05-26T15:47:23.458" v="11701" actId="26606"/>
          <ac:spMkLst>
            <pc:docMk/>
            <pc:sldMk cId="527150960" sldId="277"/>
            <ac:spMk id="17" creationId="{F8260ED5-17F7-4158-B241-D51DD4CF1B7E}"/>
          </ac:spMkLst>
        </pc:spChg>
        <pc:spChg chg="add">
          <ac:chgData name="info" userId="d69cbac0-bffc-4031-9c75-d76edce5ff26" providerId="ADAL" clId="{A367969A-3BA9-4B4A-8794-6986451941CF}" dt="2023-05-26T15:47:23.458" v="11701" actId="26606"/>
          <ac:spMkLst>
            <pc:docMk/>
            <pc:sldMk cId="527150960" sldId="277"/>
            <ac:spMk id="22" creationId="{A8384FB5-9ADC-4DDC-881B-597D56F5B15D}"/>
          </ac:spMkLst>
        </pc:spChg>
        <pc:spChg chg="add">
          <ac:chgData name="info" userId="d69cbac0-bffc-4031-9c75-d76edce5ff26" providerId="ADAL" clId="{A367969A-3BA9-4B4A-8794-6986451941CF}" dt="2023-05-26T15:47:23.458" v="11701" actId="26606"/>
          <ac:spMkLst>
            <pc:docMk/>
            <pc:sldMk cId="527150960" sldId="277"/>
            <ac:spMk id="24" creationId="{1199E1B1-A8C0-4FE8-A5A8-1CB41D69F857}"/>
          </ac:spMkLst>
        </pc:spChg>
        <pc:spChg chg="add">
          <ac:chgData name="info" userId="d69cbac0-bffc-4031-9c75-d76edce5ff26" providerId="ADAL" clId="{A367969A-3BA9-4B4A-8794-6986451941CF}" dt="2023-05-26T15:47:23.458" v="11701" actId="26606"/>
          <ac:spMkLst>
            <pc:docMk/>
            <pc:sldMk cId="527150960" sldId="277"/>
            <ac:spMk id="26" creationId="{84A8DE83-DE75-4B41-9DB4-A7EC0B0DEC0B}"/>
          </ac:spMkLst>
        </pc:spChg>
        <pc:spChg chg="add">
          <ac:chgData name="info" userId="d69cbac0-bffc-4031-9c75-d76edce5ff26" providerId="ADAL" clId="{A367969A-3BA9-4B4A-8794-6986451941CF}" dt="2023-05-26T15:47:23.458" v="11701" actId="26606"/>
          <ac:spMkLst>
            <pc:docMk/>
            <pc:sldMk cId="527150960" sldId="277"/>
            <ac:spMk id="28" creationId="{A7009A0A-BEF5-4EAC-AF15-E4F9F002E239}"/>
          </ac:spMkLst>
        </pc:spChg>
        <pc:graphicFrameChg chg="add mod">
          <ac:chgData name="info" userId="d69cbac0-bffc-4031-9c75-d76edce5ff26" providerId="ADAL" clId="{A367969A-3BA9-4B4A-8794-6986451941CF}" dt="2023-05-31T20:19:25.665" v="24560" actId="14100"/>
          <ac:graphicFrameMkLst>
            <pc:docMk/>
            <pc:sldMk cId="527150960" sldId="277"/>
            <ac:graphicFrameMk id="4" creationId="{9D1557B8-CF55-ADD3-869E-C54D5AF87BF7}"/>
          </ac:graphicFrameMkLst>
        </pc:graphicFrameChg>
      </pc:sldChg>
      <pc:sldChg chg="addSp delSp modSp new mod setBg">
        <pc:chgData name="info" userId="d69cbac0-bffc-4031-9c75-d76edce5ff26" providerId="ADAL" clId="{A367969A-3BA9-4B4A-8794-6986451941CF}" dt="2023-05-26T16:24:04.810" v="11781" actId="27918"/>
        <pc:sldMkLst>
          <pc:docMk/>
          <pc:sldMk cId="2535370534" sldId="278"/>
        </pc:sldMkLst>
        <pc:spChg chg="mod">
          <ac:chgData name="info" userId="d69cbac0-bffc-4031-9c75-d76edce5ff26" providerId="ADAL" clId="{A367969A-3BA9-4B4A-8794-6986451941CF}" dt="2023-05-26T16:11:30.551" v="11761" actId="26606"/>
          <ac:spMkLst>
            <pc:docMk/>
            <pc:sldMk cId="2535370534" sldId="278"/>
            <ac:spMk id="2" creationId="{6E605A0D-9F36-165E-41DC-8032FC5C8220}"/>
          </ac:spMkLst>
        </pc:spChg>
        <pc:spChg chg="del mod">
          <ac:chgData name="info" userId="d69cbac0-bffc-4031-9c75-d76edce5ff26" providerId="ADAL" clId="{A367969A-3BA9-4B4A-8794-6986451941CF}" dt="2023-05-24T18:23:59.764" v="5598" actId="478"/>
          <ac:spMkLst>
            <pc:docMk/>
            <pc:sldMk cId="2535370534" sldId="278"/>
            <ac:spMk id="3" creationId="{452C3456-C249-13B4-B74C-2D43A1BF20BF}"/>
          </ac:spMkLst>
        </pc:spChg>
        <pc:spChg chg="add">
          <ac:chgData name="info" userId="d69cbac0-bffc-4031-9c75-d76edce5ff26" providerId="ADAL" clId="{A367969A-3BA9-4B4A-8794-6986451941CF}" dt="2023-05-26T16:11:30.551" v="11761" actId="26606"/>
          <ac:spMkLst>
            <pc:docMk/>
            <pc:sldMk cId="2535370534" sldId="278"/>
            <ac:spMk id="9" creationId="{A8384FB5-9ADC-4DDC-881B-597D56F5B15D}"/>
          </ac:spMkLst>
        </pc:spChg>
        <pc:spChg chg="add">
          <ac:chgData name="info" userId="d69cbac0-bffc-4031-9c75-d76edce5ff26" providerId="ADAL" clId="{A367969A-3BA9-4B4A-8794-6986451941CF}" dt="2023-05-26T16:11:30.551" v="11761" actId="26606"/>
          <ac:spMkLst>
            <pc:docMk/>
            <pc:sldMk cId="2535370534" sldId="278"/>
            <ac:spMk id="11" creationId="{1199E1B1-A8C0-4FE8-A5A8-1CB41D69F857}"/>
          </ac:spMkLst>
        </pc:spChg>
        <pc:spChg chg="add">
          <ac:chgData name="info" userId="d69cbac0-bffc-4031-9c75-d76edce5ff26" providerId="ADAL" clId="{A367969A-3BA9-4B4A-8794-6986451941CF}" dt="2023-05-26T16:11:30.551" v="11761" actId="26606"/>
          <ac:spMkLst>
            <pc:docMk/>
            <pc:sldMk cId="2535370534" sldId="278"/>
            <ac:spMk id="13" creationId="{84A8DE83-DE75-4B41-9DB4-A7EC0B0DEC0B}"/>
          </ac:spMkLst>
        </pc:spChg>
        <pc:spChg chg="add">
          <ac:chgData name="info" userId="d69cbac0-bffc-4031-9c75-d76edce5ff26" providerId="ADAL" clId="{A367969A-3BA9-4B4A-8794-6986451941CF}" dt="2023-05-26T16:11:30.551" v="11761" actId="26606"/>
          <ac:spMkLst>
            <pc:docMk/>
            <pc:sldMk cId="2535370534" sldId="278"/>
            <ac:spMk id="15" creationId="{A7009A0A-BEF5-4EAC-AF15-E4F9F002E239}"/>
          </ac:spMkLst>
        </pc:spChg>
        <pc:graphicFrameChg chg="add del mod">
          <ac:chgData name="info" userId="d69cbac0-bffc-4031-9c75-d76edce5ff26" providerId="ADAL" clId="{A367969A-3BA9-4B4A-8794-6986451941CF}" dt="2023-05-26T16:18:32.030" v="11767" actId="478"/>
          <ac:graphicFrameMkLst>
            <pc:docMk/>
            <pc:sldMk cId="2535370534" sldId="278"/>
            <ac:graphicFrameMk id="4" creationId="{259AF20A-9842-4140-8572-A665941C8ED3}"/>
          </ac:graphicFrameMkLst>
        </pc:graphicFrameChg>
        <pc:graphicFrameChg chg="add del mod">
          <ac:chgData name="info" userId="d69cbac0-bffc-4031-9c75-d76edce5ff26" providerId="ADAL" clId="{A367969A-3BA9-4B4A-8794-6986451941CF}" dt="2023-05-26T16:23:10.212" v="11775" actId="478"/>
          <ac:graphicFrameMkLst>
            <pc:docMk/>
            <pc:sldMk cId="2535370534" sldId="278"/>
            <ac:graphicFrameMk id="5" creationId="{259AF20A-9842-4140-8572-A665941C8ED3}"/>
          </ac:graphicFrameMkLst>
        </pc:graphicFrameChg>
        <pc:graphicFrameChg chg="add mod">
          <ac:chgData name="info" userId="d69cbac0-bffc-4031-9c75-d76edce5ff26" providerId="ADAL" clId="{A367969A-3BA9-4B4A-8794-6986451941CF}" dt="2023-05-26T16:23:22.989" v="11779" actId="14100"/>
          <ac:graphicFrameMkLst>
            <pc:docMk/>
            <pc:sldMk cId="2535370534" sldId="278"/>
            <ac:graphicFrameMk id="6" creationId="{259AF20A-9842-4140-8572-A665941C8ED3}"/>
          </ac:graphicFrameMkLst>
        </pc:graphicFrameChg>
      </pc:sldChg>
      <pc:sldChg chg="addSp delSp modSp new mod setBg delDesignElem">
        <pc:chgData name="info" userId="d69cbac0-bffc-4031-9c75-d76edce5ff26" providerId="ADAL" clId="{A367969A-3BA9-4B4A-8794-6986451941CF}" dt="2023-05-26T16:02:23.165" v="11758" actId="20577"/>
        <pc:sldMkLst>
          <pc:docMk/>
          <pc:sldMk cId="298507100" sldId="279"/>
        </pc:sldMkLst>
        <pc:spChg chg="del mod">
          <ac:chgData name="info" userId="d69cbac0-bffc-4031-9c75-d76edce5ff26" providerId="ADAL" clId="{A367969A-3BA9-4B4A-8794-6986451941CF}" dt="2023-05-19T19:17:15.585" v="2468" actId="478"/>
          <ac:spMkLst>
            <pc:docMk/>
            <pc:sldMk cId="298507100" sldId="279"/>
            <ac:spMk id="2" creationId="{14E9690D-AC97-938B-34AB-34DB58F7BDAC}"/>
          </ac:spMkLst>
        </pc:spChg>
        <pc:spChg chg="add mod">
          <ac:chgData name="info" userId="d69cbac0-bffc-4031-9c75-d76edce5ff26" providerId="ADAL" clId="{A367969A-3BA9-4B4A-8794-6986451941CF}" dt="2023-05-26T16:02:23.165" v="11758" actId="20577"/>
          <ac:spMkLst>
            <pc:docMk/>
            <pc:sldMk cId="298507100" sldId="279"/>
            <ac:spMk id="2" creationId="{5E8B793E-0940-D38A-CE6B-1CEF2AF7458D}"/>
          </ac:spMkLst>
        </pc:spChg>
        <pc:spChg chg="del">
          <ac:chgData name="info" userId="d69cbac0-bffc-4031-9c75-d76edce5ff26" providerId="ADAL" clId="{A367969A-3BA9-4B4A-8794-6986451941CF}" dt="2023-05-19T19:17:19.139" v="2470" actId="478"/>
          <ac:spMkLst>
            <pc:docMk/>
            <pc:sldMk cId="298507100" sldId="279"/>
            <ac:spMk id="3" creationId="{DFDA4BD3-1F77-6AB3-C015-5B65EF6338C2}"/>
          </ac:spMkLst>
        </pc:spChg>
        <pc:spChg chg="add del mod">
          <ac:chgData name="info" userId="d69cbac0-bffc-4031-9c75-d76edce5ff26" providerId="ADAL" clId="{A367969A-3BA9-4B4A-8794-6986451941CF}" dt="2023-05-19T19:17:17.419" v="2469" actId="478"/>
          <ac:spMkLst>
            <pc:docMk/>
            <pc:sldMk cId="298507100" sldId="279"/>
            <ac:spMk id="5" creationId="{37A75B1F-20F3-662D-0D79-A8B6CE273B6C}"/>
          </ac:spMkLst>
        </pc:spChg>
        <pc:spChg chg="add del">
          <ac:chgData name="info" userId="d69cbac0-bffc-4031-9c75-d76edce5ff26" providerId="ADAL" clId="{A367969A-3BA9-4B4A-8794-6986451941CF}" dt="2023-05-19T19:17:43.416" v="2478" actId="26606"/>
          <ac:spMkLst>
            <pc:docMk/>
            <pc:sldMk cId="298507100" sldId="279"/>
            <ac:spMk id="11" creationId="{AB8C311F-7253-4AED-9701-7FC0708C41C7}"/>
          </ac:spMkLst>
        </pc:spChg>
        <pc:spChg chg="add del">
          <ac:chgData name="info" userId="d69cbac0-bffc-4031-9c75-d76edce5ff26" providerId="ADAL" clId="{A367969A-3BA9-4B4A-8794-6986451941CF}" dt="2023-05-19T19:17:43.416" v="2478" actId="26606"/>
          <ac:spMkLst>
            <pc:docMk/>
            <pc:sldMk cId="298507100" sldId="279"/>
            <ac:spMk id="13" creationId="{E2384209-CB15-4CDF-9D31-C44FD9A3F20D}"/>
          </ac:spMkLst>
        </pc:spChg>
        <pc:spChg chg="add del">
          <ac:chgData name="info" userId="d69cbac0-bffc-4031-9c75-d76edce5ff26" providerId="ADAL" clId="{A367969A-3BA9-4B4A-8794-6986451941CF}" dt="2023-05-19T19:17:43.416" v="2478" actId="26606"/>
          <ac:spMkLst>
            <pc:docMk/>
            <pc:sldMk cId="298507100" sldId="279"/>
            <ac:spMk id="15" creationId="{2633B3B5-CC90-43F0-8714-D31D1F3F0209}"/>
          </ac:spMkLst>
        </pc:spChg>
        <pc:spChg chg="add del">
          <ac:chgData name="info" userId="d69cbac0-bffc-4031-9c75-d76edce5ff26" providerId="ADAL" clId="{A367969A-3BA9-4B4A-8794-6986451941CF}" dt="2023-05-19T19:17:43.416" v="2478" actId="26606"/>
          <ac:spMkLst>
            <pc:docMk/>
            <pc:sldMk cId="298507100" sldId="279"/>
            <ac:spMk id="17" creationId="{A8D57A06-A426-446D-B02C-A2DC6B62E45E}"/>
          </ac:spMkLst>
        </pc:spChg>
        <pc:spChg chg="add del">
          <ac:chgData name="info" userId="d69cbac0-bffc-4031-9c75-d76edce5ff26" providerId="ADAL" clId="{A367969A-3BA9-4B4A-8794-6986451941CF}" dt="2023-05-19T19:17:43.399" v="2477" actId="26606"/>
          <ac:spMkLst>
            <pc:docMk/>
            <pc:sldMk cId="298507100" sldId="279"/>
            <ac:spMk id="22" creationId="{DA2E7C1E-2B5A-4BBA-AE51-1CD8C19309D7}"/>
          </ac:spMkLst>
        </pc:spChg>
        <pc:spChg chg="add del">
          <ac:chgData name="info" userId="d69cbac0-bffc-4031-9c75-d76edce5ff26" providerId="ADAL" clId="{A367969A-3BA9-4B4A-8794-6986451941CF}" dt="2023-05-19T19:17:43.399" v="2477" actId="26606"/>
          <ac:spMkLst>
            <pc:docMk/>
            <pc:sldMk cId="298507100" sldId="279"/>
            <ac:spMk id="24" creationId="{43DF76B1-5174-4FAF-9D19-FFEE98426836}"/>
          </ac:spMkLst>
        </pc:spChg>
        <pc:spChg chg="add del">
          <ac:chgData name="info" userId="d69cbac0-bffc-4031-9c75-d76edce5ff26" providerId="ADAL" clId="{A367969A-3BA9-4B4A-8794-6986451941CF}" dt="2023-05-24T18:34:59.939" v="5779" actId="26606"/>
          <ac:spMkLst>
            <pc:docMk/>
            <pc:sldMk cId="298507100" sldId="279"/>
            <ac:spMk id="26" creationId="{6FA8F714-B9D8-488A-8CCA-E9948FF913A9}"/>
          </ac:spMkLst>
        </pc:spChg>
        <pc:spChg chg="add del">
          <ac:chgData name="info" userId="d69cbac0-bffc-4031-9c75-d76edce5ff26" providerId="ADAL" clId="{A367969A-3BA9-4B4A-8794-6986451941CF}" dt="2023-05-24T18:34:59.939" v="5779" actId="26606"/>
          <ac:spMkLst>
            <pc:docMk/>
            <pc:sldMk cId="298507100" sldId="279"/>
            <ac:spMk id="27" creationId="{B9FF99BD-075F-4761-A995-6FC574BD25EA}"/>
          </ac:spMkLst>
        </pc:spChg>
        <pc:spChg chg="add del">
          <ac:chgData name="info" userId="d69cbac0-bffc-4031-9c75-d76edce5ff26" providerId="ADAL" clId="{A367969A-3BA9-4B4A-8794-6986451941CF}" dt="2023-05-24T18:34:59.939" v="5779" actId="26606"/>
          <ac:spMkLst>
            <pc:docMk/>
            <pc:sldMk cId="298507100" sldId="279"/>
            <ac:spMk id="28" creationId="{A7B21A54-9BA3-4EA9-B460-5A829ADD9051}"/>
          </ac:spMkLst>
        </pc:spChg>
        <pc:spChg chg="add">
          <ac:chgData name="info" userId="d69cbac0-bffc-4031-9c75-d76edce5ff26" providerId="ADAL" clId="{A367969A-3BA9-4B4A-8794-6986451941CF}" dt="2023-05-24T18:34:59.939" v="5779" actId="26606"/>
          <ac:spMkLst>
            <pc:docMk/>
            <pc:sldMk cId="298507100" sldId="279"/>
            <ac:spMk id="33" creationId="{A8384FB5-9ADC-4DDC-881B-597D56F5B15D}"/>
          </ac:spMkLst>
        </pc:spChg>
        <pc:spChg chg="add">
          <ac:chgData name="info" userId="d69cbac0-bffc-4031-9c75-d76edce5ff26" providerId="ADAL" clId="{A367969A-3BA9-4B4A-8794-6986451941CF}" dt="2023-05-24T18:34:59.939" v="5779" actId="26606"/>
          <ac:spMkLst>
            <pc:docMk/>
            <pc:sldMk cId="298507100" sldId="279"/>
            <ac:spMk id="35" creationId="{1199E1B1-A8C0-4FE8-A5A8-1CB41D69F857}"/>
          </ac:spMkLst>
        </pc:spChg>
        <pc:spChg chg="add">
          <ac:chgData name="info" userId="d69cbac0-bffc-4031-9c75-d76edce5ff26" providerId="ADAL" clId="{A367969A-3BA9-4B4A-8794-6986451941CF}" dt="2023-05-24T18:34:59.939" v="5779" actId="26606"/>
          <ac:spMkLst>
            <pc:docMk/>
            <pc:sldMk cId="298507100" sldId="279"/>
            <ac:spMk id="37" creationId="{84A8DE83-DE75-4B41-9DB4-A7EC0B0DEC0B}"/>
          </ac:spMkLst>
        </pc:spChg>
        <pc:spChg chg="add">
          <ac:chgData name="info" userId="d69cbac0-bffc-4031-9c75-d76edce5ff26" providerId="ADAL" clId="{A367969A-3BA9-4B4A-8794-6986451941CF}" dt="2023-05-24T18:34:59.939" v="5779" actId="26606"/>
          <ac:spMkLst>
            <pc:docMk/>
            <pc:sldMk cId="298507100" sldId="279"/>
            <ac:spMk id="39" creationId="{A7009A0A-BEF5-4EAC-AF15-E4F9F002E239}"/>
          </ac:spMkLst>
        </pc:spChg>
        <pc:graphicFrameChg chg="add mod ord">
          <ac:chgData name="info" userId="d69cbac0-bffc-4031-9c75-d76edce5ff26" providerId="ADAL" clId="{A367969A-3BA9-4B4A-8794-6986451941CF}" dt="2023-05-24T18:34:59.939" v="5779" actId="26606"/>
          <ac:graphicFrameMkLst>
            <pc:docMk/>
            <pc:sldMk cId="298507100" sldId="279"/>
            <ac:graphicFrameMk id="6" creationId="{CD05FBA6-D8F7-49D7-828C-5691F56C7155}"/>
          </ac:graphicFrameMkLst>
        </pc:graphicFrameChg>
      </pc:sldChg>
      <pc:sldChg chg="addSp delSp modSp new add del mod setBg delDesignElem">
        <pc:chgData name="info" userId="d69cbac0-bffc-4031-9c75-d76edce5ff26" providerId="ADAL" clId="{A367969A-3BA9-4B4A-8794-6986451941CF}" dt="2023-05-26T20:18:18.475" v="19569" actId="2696"/>
        <pc:sldMkLst>
          <pc:docMk/>
          <pc:sldMk cId="253346406" sldId="280"/>
        </pc:sldMkLst>
        <pc:spChg chg="mod">
          <ac:chgData name="info" userId="d69cbac0-bffc-4031-9c75-d76edce5ff26" providerId="ADAL" clId="{A367969A-3BA9-4B4A-8794-6986451941CF}" dt="2023-05-24T18:31:21.684" v="5752" actId="20577"/>
          <ac:spMkLst>
            <pc:docMk/>
            <pc:sldMk cId="253346406" sldId="280"/>
            <ac:spMk id="2" creationId="{4B4C4F4D-66C2-0329-11CB-F426F46480D7}"/>
          </ac:spMkLst>
        </pc:spChg>
        <pc:spChg chg="del">
          <ac:chgData name="info" userId="d69cbac0-bffc-4031-9c75-d76edce5ff26" providerId="ADAL" clId="{A367969A-3BA9-4B4A-8794-6986451941CF}" dt="2023-05-19T19:25:20.575" v="2480" actId="478"/>
          <ac:spMkLst>
            <pc:docMk/>
            <pc:sldMk cId="253346406" sldId="280"/>
            <ac:spMk id="3" creationId="{3802D9BA-1C9A-1690-7017-5E6B8DCDB474}"/>
          </ac:spMkLst>
        </pc:spChg>
        <pc:spChg chg="add del">
          <ac:chgData name="info" userId="d69cbac0-bffc-4031-9c75-d76edce5ff26" providerId="ADAL" clId="{A367969A-3BA9-4B4A-8794-6986451941CF}" dt="2023-05-22T16:37:11.544" v="3541"/>
          <ac:spMkLst>
            <pc:docMk/>
            <pc:sldMk cId="253346406" sldId="280"/>
            <ac:spMk id="9" creationId="{A8384FB5-9ADC-4DDC-881B-597D56F5B15D}"/>
          </ac:spMkLst>
        </pc:spChg>
        <pc:spChg chg="add del">
          <ac:chgData name="info" userId="d69cbac0-bffc-4031-9c75-d76edce5ff26" providerId="ADAL" clId="{A367969A-3BA9-4B4A-8794-6986451941CF}" dt="2023-05-22T16:37:11.544" v="3541"/>
          <ac:spMkLst>
            <pc:docMk/>
            <pc:sldMk cId="253346406" sldId="280"/>
            <ac:spMk id="11" creationId="{91E5A9A7-95C6-4F4F-B00E-C82E07FE62EF}"/>
          </ac:spMkLst>
        </pc:spChg>
        <pc:spChg chg="add del">
          <ac:chgData name="info" userId="d69cbac0-bffc-4031-9c75-d76edce5ff26" providerId="ADAL" clId="{A367969A-3BA9-4B4A-8794-6986451941CF}" dt="2023-05-22T16:37:11.544" v="3541"/>
          <ac:spMkLst>
            <pc:docMk/>
            <pc:sldMk cId="253346406" sldId="280"/>
            <ac:spMk id="13" creationId="{D07DD2DE-F619-49DD-B5E7-03A290FF4ED1}"/>
          </ac:spMkLst>
        </pc:spChg>
        <pc:spChg chg="add del">
          <ac:chgData name="info" userId="d69cbac0-bffc-4031-9c75-d76edce5ff26" providerId="ADAL" clId="{A367969A-3BA9-4B4A-8794-6986451941CF}" dt="2023-05-22T16:37:11.544" v="3541"/>
          <ac:spMkLst>
            <pc:docMk/>
            <pc:sldMk cId="253346406" sldId="280"/>
            <ac:spMk id="15" creationId="{85149191-5F60-4A28-AAFF-039F96B0F3EC}"/>
          </ac:spMkLst>
        </pc:spChg>
        <pc:spChg chg="add del">
          <ac:chgData name="info" userId="d69cbac0-bffc-4031-9c75-d76edce5ff26" providerId="ADAL" clId="{A367969A-3BA9-4B4A-8794-6986451941CF}" dt="2023-05-22T16:37:11.544" v="3541"/>
          <ac:spMkLst>
            <pc:docMk/>
            <pc:sldMk cId="253346406" sldId="280"/>
            <ac:spMk id="17" creationId="{F8260ED5-17F7-4158-B241-D51DD4CF1B7E}"/>
          </ac:spMkLst>
        </pc:spChg>
        <pc:graphicFrameChg chg="add mod">
          <ac:chgData name="info" userId="d69cbac0-bffc-4031-9c75-d76edce5ff26" providerId="ADAL" clId="{A367969A-3BA9-4B4A-8794-6986451941CF}" dt="2023-05-19T19:25:30.486" v="2485" actId="26606"/>
          <ac:graphicFrameMkLst>
            <pc:docMk/>
            <pc:sldMk cId="253346406" sldId="280"/>
            <ac:graphicFrameMk id="4" creationId="{E2921B99-F721-60E3-7E15-331C1AE6EE3C}"/>
          </ac:graphicFrameMkLst>
        </pc:graphicFrameChg>
      </pc:sldChg>
      <pc:sldChg chg="addSp delSp modSp new del mod">
        <pc:chgData name="info" userId="d69cbac0-bffc-4031-9c75-d76edce5ff26" providerId="ADAL" clId="{A367969A-3BA9-4B4A-8794-6986451941CF}" dt="2023-05-24T18:23:02.307" v="5556" actId="47"/>
        <pc:sldMkLst>
          <pc:docMk/>
          <pc:sldMk cId="4205777190" sldId="281"/>
        </pc:sldMkLst>
        <pc:spChg chg="mod">
          <ac:chgData name="info" userId="d69cbac0-bffc-4031-9c75-d76edce5ff26" providerId="ADAL" clId="{A367969A-3BA9-4B4A-8794-6986451941CF}" dt="2023-05-22T16:37:11.544" v="3541"/>
          <ac:spMkLst>
            <pc:docMk/>
            <pc:sldMk cId="4205777190" sldId="281"/>
            <ac:spMk id="2" creationId="{FE126B77-DD35-504A-9C4B-2881AED92F90}"/>
          </ac:spMkLst>
        </pc:spChg>
        <pc:spChg chg="del">
          <ac:chgData name="info" userId="d69cbac0-bffc-4031-9c75-d76edce5ff26" providerId="ADAL" clId="{A367969A-3BA9-4B4A-8794-6986451941CF}" dt="2023-05-19T19:36:25.582" v="2493" actId="478"/>
          <ac:spMkLst>
            <pc:docMk/>
            <pc:sldMk cId="4205777190" sldId="281"/>
            <ac:spMk id="3" creationId="{B9184D61-C694-D757-E3AF-2B60B6FA5FFF}"/>
          </ac:spMkLst>
        </pc:spChg>
        <pc:graphicFrameChg chg="add del mod">
          <ac:chgData name="info" userId="d69cbac0-bffc-4031-9c75-d76edce5ff26" providerId="ADAL" clId="{A367969A-3BA9-4B4A-8794-6986451941CF}" dt="2023-05-19T19:36:30.868" v="2496" actId="21"/>
          <ac:graphicFrameMkLst>
            <pc:docMk/>
            <pc:sldMk cId="4205777190" sldId="281"/>
            <ac:graphicFrameMk id="4" creationId="{271BDBC3-E012-46F0-9DC5-430D2C39B397}"/>
          </ac:graphicFrameMkLst>
        </pc:graphicFrameChg>
      </pc:sldChg>
      <pc:sldChg chg="addSp delSp modSp new mod ord setBg">
        <pc:chgData name="info" userId="d69cbac0-bffc-4031-9c75-d76edce5ff26" providerId="ADAL" clId="{A367969A-3BA9-4B4A-8794-6986451941CF}" dt="2023-06-09T20:14:15.949" v="24799" actId="20577"/>
        <pc:sldMkLst>
          <pc:docMk/>
          <pc:sldMk cId="3272366430" sldId="282"/>
        </pc:sldMkLst>
        <pc:spChg chg="mod">
          <ac:chgData name="info" userId="d69cbac0-bffc-4031-9c75-d76edce5ff26" providerId="ADAL" clId="{A367969A-3BA9-4B4A-8794-6986451941CF}" dt="2023-05-24T18:33:22.221" v="5772" actId="26606"/>
          <ac:spMkLst>
            <pc:docMk/>
            <pc:sldMk cId="3272366430" sldId="282"/>
            <ac:spMk id="2" creationId="{070D748D-4740-CA46-CC4E-FAC186AACBF2}"/>
          </ac:spMkLst>
        </pc:spChg>
        <pc:spChg chg="del mod">
          <ac:chgData name="info" userId="d69cbac0-bffc-4031-9c75-d76edce5ff26" providerId="ADAL" clId="{A367969A-3BA9-4B4A-8794-6986451941CF}" dt="2023-05-23T20:08:03.146" v="4006" actId="478"/>
          <ac:spMkLst>
            <pc:docMk/>
            <pc:sldMk cId="3272366430" sldId="282"/>
            <ac:spMk id="3" creationId="{F324F717-CF98-6D69-A170-FB6CB389224E}"/>
          </ac:spMkLst>
        </pc:spChg>
        <pc:spChg chg="add">
          <ac:chgData name="info" userId="d69cbac0-bffc-4031-9c75-d76edce5ff26" providerId="ADAL" clId="{A367969A-3BA9-4B4A-8794-6986451941CF}" dt="2023-05-24T18:33:22.221" v="5772" actId="26606"/>
          <ac:spMkLst>
            <pc:docMk/>
            <pc:sldMk cId="3272366430" sldId="282"/>
            <ac:spMk id="10" creationId="{BACC6370-2D7E-4714-9D71-7542949D7D5D}"/>
          </ac:spMkLst>
        </pc:spChg>
        <pc:spChg chg="add">
          <ac:chgData name="info" userId="d69cbac0-bffc-4031-9c75-d76edce5ff26" providerId="ADAL" clId="{A367969A-3BA9-4B4A-8794-6986451941CF}" dt="2023-05-24T18:33:22.221" v="5772" actId="26606"/>
          <ac:spMkLst>
            <pc:docMk/>
            <pc:sldMk cId="3272366430" sldId="282"/>
            <ac:spMk id="12" creationId="{F68B3F68-107C-434F-AA38-110D5EA91B85}"/>
          </ac:spMkLst>
        </pc:spChg>
        <pc:spChg chg="add">
          <ac:chgData name="info" userId="d69cbac0-bffc-4031-9c75-d76edce5ff26" providerId="ADAL" clId="{A367969A-3BA9-4B4A-8794-6986451941CF}" dt="2023-05-24T18:33:22.221" v="5772" actId="26606"/>
          <ac:spMkLst>
            <pc:docMk/>
            <pc:sldMk cId="3272366430" sldId="282"/>
            <ac:spMk id="14" creationId="{AAD0DBB9-1A4B-4391-81D4-CB19F9AB918A}"/>
          </ac:spMkLst>
        </pc:spChg>
        <pc:spChg chg="add">
          <ac:chgData name="info" userId="d69cbac0-bffc-4031-9c75-d76edce5ff26" providerId="ADAL" clId="{A367969A-3BA9-4B4A-8794-6986451941CF}" dt="2023-05-24T18:33:22.221" v="5772" actId="26606"/>
          <ac:spMkLst>
            <pc:docMk/>
            <pc:sldMk cId="3272366430" sldId="282"/>
            <ac:spMk id="16" creationId="{063BBA22-50EA-4C4D-BE05-F1CE4E63AA56}"/>
          </ac:spMkLst>
        </pc:spChg>
        <pc:graphicFrameChg chg="add mod modGraphic">
          <ac:chgData name="info" userId="d69cbac0-bffc-4031-9c75-d76edce5ff26" providerId="ADAL" clId="{A367969A-3BA9-4B4A-8794-6986451941CF}" dt="2023-06-09T20:12:25.862" v="24765" actId="20577"/>
          <ac:graphicFrameMkLst>
            <pc:docMk/>
            <pc:sldMk cId="3272366430" sldId="282"/>
            <ac:graphicFrameMk id="4" creationId="{98B244AA-85AC-3ADD-4D18-6109C34728DE}"/>
          </ac:graphicFrameMkLst>
        </pc:graphicFrameChg>
        <pc:graphicFrameChg chg="add mod modGraphic">
          <ac:chgData name="info" userId="d69cbac0-bffc-4031-9c75-d76edce5ff26" providerId="ADAL" clId="{A367969A-3BA9-4B4A-8794-6986451941CF}" dt="2023-06-09T20:14:15.949" v="24799" actId="20577"/>
          <ac:graphicFrameMkLst>
            <pc:docMk/>
            <pc:sldMk cId="3272366430" sldId="282"/>
            <ac:graphicFrameMk id="5" creationId="{2852E39C-82AD-7928-7318-8E989C8BDF5D}"/>
          </ac:graphicFrameMkLst>
        </pc:graphicFrameChg>
      </pc:sldChg>
      <pc:sldChg chg="modSp new del mod ord">
        <pc:chgData name="info" userId="d69cbac0-bffc-4031-9c75-d76edce5ff26" providerId="ADAL" clId="{A367969A-3BA9-4B4A-8794-6986451941CF}" dt="2023-06-12T13:51:04.566" v="26592" actId="2696"/>
        <pc:sldMkLst>
          <pc:docMk/>
          <pc:sldMk cId="1457956465" sldId="283"/>
        </pc:sldMkLst>
        <pc:spChg chg="mod">
          <ac:chgData name="info" userId="d69cbac0-bffc-4031-9c75-d76edce5ff26" providerId="ADAL" clId="{A367969A-3BA9-4B4A-8794-6986451941CF}" dt="2023-05-30T15:47:56.760" v="23390" actId="207"/>
          <ac:spMkLst>
            <pc:docMk/>
            <pc:sldMk cId="1457956465" sldId="283"/>
            <ac:spMk id="2" creationId="{AAD1756D-9E6A-6ACF-7FBA-A6F4380566DB}"/>
          </ac:spMkLst>
        </pc:spChg>
        <pc:spChg chg="mod">
          <ac:chgData name="info" userId="d69cbac0-bffc-4031-9c75-d76edce5ff26" providerId="ADAL" clId="{A367969A-3BA9-4B4A-8794-6986451941CF}" dt="2023-05-30T15:47:49.450" v="23388" actId="2711"/>
          <ac:spMkLst>
            <pc:docMk/>
            <pc:sldMk cId="1457956465" sldId="283"/>
            <ac:spMk id="3" creationId="{617B0905-913D-2B79-294C-DE0AD075E2D1}"/>
          </ac:spMkLst>
        </pc:spChg>
      </pc:sldChg>
      <pc:sldChg chg="addSp delSp modSp new mod setBg">
        <pc:chgData name="info" userId="d69cbac0-bffc-4031-9c75-d76edce5ff26" providerId="ADAL" clId="{A367969A-3BA9-4B4A-8794-6986451941CF}" dt="2023-05-26T16:26:10.511" v="11786" actId="14100"/>
        <pc:sldMkLst>
          <pc:docMk/>
          <pc:sldMk cId="469431505" sldId="284"/>
        </pc:sldMkLst>
        <pc:spChg chg="mod">
          <ac:chgData name="info" userId="d69cbac0-bffc-4031-9c75-d76edce5ff26" providerId="ADAL" clId="{A367969A-3BA9-4B4A-8794-6986451941CF}" dt="2023-05-26T16:01:22.171" v="11727" actId="2711"/>
          <ac:spMkLst>
            <pc:docMk/>
            <pc:sldMk cId="469431505" sldId="284"/>
            <ac:spMk id="2" creationId="{5E667D1F-53C9-52E1-7EE4-FBDF9C2AA390}"/>
          </ac:spMkLst>
        </pc:spChg>
        <pc:spChg chg="del mod">
          <ac:chgData name="info" userId="d69cbac0-bffc-4031-9c75-d76edce5ff26" providerId="ADAL" clId="{A367969A-3BA9-4B4A-8794-6986451941CF}" dt="2023-05-24T18:23:38.101" v="5567" actId="478"/>
          <ac:spMkLst>
            <pc:docMk/>
            <pc:sldMk cId="469431505" sldId="284"/>
            <ac:spMk id="3" creationId="{887329F5-2275-9E6D-0547-B3E1FBD1B1A3}"/>
          </ac:spMkLst>
        </pc:spChg>
        <pc:spChg chg="add del">
          <ac:chgData name="info" userId="d69cbac0-bffc-4031-9c75-d76edce5ff26" providerId="ADAL" clId="{A367969A-3BA9-4B4A-8794-6986451941CF}" dt="2023-05-26T15:58:29.437" v="11716" actId="26606"/>
          <ac:spMkLst>
            <pc:docMk/>
            <pc:sldMk cId="469431505" sldId="284"/>
            <ac:spMk id="9" creationId="{A8384FB5-9ADC-4DDC-881B-597D56F5B15D}"/>
          </ac:spMkLst>
        </pc:spChg>
        <pc:spChg chg="add del">
          <ac:chgData name="info" userId="d69cbac0-bffc-4031-9c75-d76edce5ff26" providerId="ADAL" clId="{A367969A-3BA9-4B4A-8794-6986451941CF}" dt="2023-05-26T15:58:29.437" v="11716" actId="26606"/>
          <ac:spMkLst>
            <pc:docMk/>
            <pc:sldMk cId="469431505" sldId="284"/>
            <ac:spMk id="11" creationId="{91E5A9A7-95C6-4F4F-B00E-C82E07FE62EF}"/>
          </ac:spMkLst>
        </pc:spChg>
        <pc:spChg chg="add del">
          <ac:chgData name="info" userId="d69cbac0-bffc-4031-9c75-d76edce5ff26" providerId="ADAL" clId="{A367969A-3BA9-4B4A-8794-6986451941CF}" dt="2023-05-26T15:58:29.437" v="11716" actId="26606"/>
          <ac:spMkLst>
            <pc:docMk/>
            <pc:sldMk cId="469431505" sldId="284"/>
            <ac:spMk id="13" creationId="{D07DD2DE-F619-49DD-B5E7-03A290FF4ED1}"/>
          </ac:spMkLst>
        </pc:spChg>
        <pc:spChg chg="add del">
          <ac:chgData name="info" userId="d69cbac0-bffc-4031-9c75-d76edce5ff26" providerId="ADAL" clId="{A367969A-3BA9-4B4A-8794-6986451941CF}" dt="2023-05-26T15:58:29.437" v="11716" actId="26606"/>
          <ac:spMkLst>
            <pc:docMk/>
            <pc:sldMk cId="469431505" sldId="284"/>
            <ac:spMk id="15" creationId="{85149191-5F60-4A28-AAFF-039F96B0F3EC}"/>
          </ac:spMkLst>
        </pc:spChg>
        <pc:spChg chg="add del">
          <ac:chgData name="info" userId="d69cbac0-bffc-4031-9c75-d76edce5ff26" providerId="ADAL" clId="{A367969A-3BA9-4B4A-8794-6986451941CF}" dt="2023-05-26T15:58:29.437" v="11716" actId="26606"/>
          <ac:spMkLst>
            <pc:docMk/>
            <pc:sldMk cId="469431505" sldId="284"/>
            <ac:spMk id="17" creationId="{F8260ED5-17F7-4158-B241-D51DD4CF1B7E}"/>
          </ac:spMkLst>
        </pc:spChg>
        <pc:spChg chg="add">
          <ac:chgData name="info" userId="d69cbac0-bffc-4031-9c75-d76edce5ff26" providerId="ADAL" clId="{A367969A-3BA9-4B4A-8794-6986451941CF}" dt="2023-05-26T15:58:29.458" v="11717" actId="26606"/>
          <ac:spMkLst>
            <pc:docMk/>
            <pc:sldMk cId="469431505" sldId="284"/>
            <ac:spMk id="19" creationId="{A8384FB5-9ADC-4DDC-881B-597D56F5B15D}"/>
          </ac:spMkLst>
        </pc:spChg>
        <pc:spChg chg="add">
          <ac:chgData name="info" userId="d69cbac0-bffc-4031-9c75-d76edce5ff26" providerId="ADAL" clId="{A367969A-3BA9-4B4A-8794-6986451941CF}" dt="2023-05-26T15:58:29.458" v="11717" actId="26606"/>
          <ac:spMkLst>
            <pc:docMk/>
            <pc:sldMk cId="469431505" sldId="284"/>
            <ac:spMk id="20" creationId="{1199E1B1-A8C0-4FE8-A5A8-1CB41D69F857}"/>
          </ac:spMkLst>
        </pc:spChg>
        <pc:spChg chg="add">
          <ac:chgData name="info" userId="d69cbac0-bffc-4031-9c75-d76edce5ff26" providerId="ADAL" clId="{A367969A-3BA9-4B4A-8794-6986451941CF}" dt="2023-05-26T15:58:29.458" v="11717" actId="26606"/>
          <ac:spMkLst>
            <pc:docMk/>
            <pc:sldMk cId="469431505" sldId="284"/>
            <ac:spMk id="21" creationId="{84A8DE83-DE75-4B41-9DB4-A7EC0B0DEC0B}"/>
          </ac:spMkLst>
        </pc:spChg>
        <pc:spChg chg="add">
          <ac:chgData name="info" userId="d69cbac0-bffc-4031-9c75-d76edce5ff26" providerId="ADAL" clId="{A367969A-3BA9-4B4A-8794-6986451941CF}" dt="2023-05-26T15:58:29.458" v="11717" actId="26606"/>
          <ac:spMkLst>
            <pc:docMk/>
            <pc:sldMk cId="469431505" sldId="284"/>
            <ac:spMk id="22" creationId="{A7009A0A-BEF5-4EAC-AF15-E4F9F002E239}"/>
          </ac:spMkLst>
        </pc:spChg>
        <pc:graphicFrameChg chg="add del mod">
          <ac:chgData name="info" userId="d69cbac0-bffc-4031-9c75-d76edce5ff26" providerId="ADAL" clId="{A367969A-3BA9-4B4A-8794-6986451941CF}" dt="2023-05-26T15:58:44.739" v="11718" actId="478"/>
          <ac:graphicFrameMkLst>
            <pc:docMk/>
            <pc:sldMk cId="469431505" sldId="284"/>
            <ac:graphicFrameMk id="4" creationId="{22B587F3-D50D-40A9-B8CB-F45ACCB1CC30}"/>
          </ac:graphicFrameMkLst>
        </pc:graphicFrameChg>
        <pc:graphicFrameChg chg="add del mod">
          <ac:chgData name="info" userId="d69cbac0-bffc-4031-9c75-d76edce5ff26" providerId="ADAL" clId="{A367969A-3BA9-4B4A-8794-6986451941CF}" dt="2023-05-26T16:00:43.371" v="11722" actId="478"/>
          <ac:graphicFrameMkLst>
            <pc:docMk/>
            <pc:sldMk cId="469431505" sldId="284"/>
            <ac:graphicFrameMk id="5" creationId="{22B587F3-D50D-40A9-B8CB-F45ACCB1CC30}"/>
          </ac:graphicFrameMkLst>
        </pc:graphicFrameChg>
        <pc:graphicFrameChg chg="add del mod">
          <ac:chgData name="info" userId="d69cbac0-bffc-4031-9c75-d76edce5ff26" providerId="ADAL" clId="{A367969A-3BA9-4B4A-8794-6986451941CF}" dt="2023-05-26T16:25:28.448" v="11782" actId="478"/>
          <ac:graphicFrameMkLst>
            <pc:docMk/>
            <pc:sldMk cId="469431505" sldId="284"/>
            <ac:graphicFrameMk id="6" creationId="{22B587F3-D50D-40A9-B8CB-F45ACCB1CC30}"/>
          </ac:graphicFrameMkLst>
        </pc:graphicFrameChg>
        <pc:graphicFrameChg chg="add mod">
          <ac:chgData name="info" userId="d69cbac0-bffc-4031-9c75-d76edce5ff26" providerId="ADAL" clId="{A367969A-3BA9-4B4A-8794-6986451941CF}" dt="2023-05-26T16:26:10.511" v="11786" actId="14100"/>
          <ac:graphicFrameMkLst>
            <pc:docMk/>
            <pc:sldMk cId="469431505" sldId="284"/>
            <ac:graphicFrameMk id="7" creationId="{22B587F3-D50D-40A9-B8CB-F45ACCB1CC30}"/>
          </ac:graphicFrameMkLst>
        </pc:graphicFrameChg>
      </pc:sldChg>
      <pc:sldChg chg="addSp delSp modSp new mod setBg delDesignElem">
        <pc:chgData name="info" userId="d69cbac0-bffc-4031-9c75-d76edce5ff26" providerId="ADAL" clId="{A367969A-3BA9-4B4A-8794-6986451941CF}" dt="2023-06-09T20:18:45.359" v="24811" actId="20577"/>
        <pc:sldMkLst>
          <pc:docMk/>
          <pc:sldMk cId="2130005362" sldId="285"/>
        </pc:sldMkLst>
        <pc:spChg chg="mod">
          <ac:chgData name="info" userId="d69cbac0-bffc-4031-9c75-d76edce5ff26" providerId="ADAL" clId="{A367969A-3BA9-4B4A-8794-6986451941CF}" dt="2023-06-09T20:18:45.359" v="24811" actId="20577"/>
          <ac:spMkLst>
            <pc:docMk/>
            <pc:sldMk cId="2130005362" sldId="285"/>
            <ac:spMk id="2" creationId="{C9C02C8A-8CAC-BBD9-40E4-F79568E22EC6}"/>
          </ac:spMkLst>
        </pc:spChg>
        <pc:spChg chg="del mod">
          <ac:chgData name="info" userId="d69cbac0-bffc-4031-9c75-d76edce5ff26" providerId="ADAL" clId="{A367969A-3BA9-4B4A-8794-6986451941CF}" dt="2023-05-19T19:25:57.774" v="2487" actId="26606"/>
          <ac:spMkLst>
            <pc:docMk/>
            <pc:sldMk cId="2130005362" sldId="285"/>
            <ac:spMk id="3" creationId="{D29A6476-2F1E-6CCD-483B-91138213DDCE}"/>
          </ac:spMkLst>
        </pc:spChg>
        <pc:spChg chg="add del">
          <ac:chgData name="info" userId="d69cbac0-bffc-4031-9c75-d76edce5ff26" providerId="ADAL" clId="{A367969A-3BA9-4B4A-8794-6986451941CF}" dt="2023-05-22T16:37:11.544" v="3541"/>
          <ac:spMkLst>
            <pc:docMk/>
            <pc:sldMk cId="2130005362" sldId="285"/>
            <ac:spMk id="10" creationId="{BACC6370-2D7E-4714-9D71-7542949D7D5D}"/>
          </ac:spMkLst>
        </pc:spChg>
        <pc:spChg chg="add del">
          <ac:chgData name="info" userId="d69cbac0-bffc-4031-9c75-d76edce5ff26" providerId="ADAL" clId="{A367969A-3BA9-4B4A-8794-6986451941CF}" dt="2023-05-22T16:37:11.544" v="3541"/>
          <ac:spMkLst>
            <pc:docMk/>
            <pc:sldMk cId="2130005362" sldId="285"/>
            <ac:spMk id="12" creationId="{F68B3F68-107C-434F-AA38-110D5EA91B85}"/>
          </ac:spMkLst>
        </pc:spChg>
        <pc:spChg chg="add del">
          <ac:chgData name="info" userId="d69cbac0-bffc-4031-9c75-d76edce5ff26" providerId="ADAL" clId="{A367969A-3BA9-4B4A-8794-6986451941CF}" dt="2023-05-22T16:37:11.544" v="3541"/>
          <ac:spMkLst>
            <pc:docMk/>
            <pc:sldMk cId="2130005362" sldId="285"/>
            <ac:spMk id="14" creationId="{AAD0DBB9-1A4B-4391-81D4-CB19F9AB918A}"/>
          </ac:spMkLst>
        </pc:spChg>
        <pc:spChg chg="add del">
          <ac:chgData name="info" userId="d69cbac0-bffc-4031-9c75-d76edce5ff26" providerId="ADAL" clId="{A367969A-3BA9-4B4A-8794-6986451941CF}" dt="2023-05-22T16:37:11.544" v="3541"/>
          <ac:spMkLst>
            <pc:docMk/>
            <pc:sldMk cId="2130005362" sldId="285"/>
            <ac:spMk id="16" creationId="{063BBA22-50EA-4C4D-BE05-F1CE4E63AA56}"/>
          </ac:spMkLst>
        </pc:spChg>
        <pc:spChg chg="add del">
          <ac:chgData name="info" userId="d69cbac0-bffc-4031-9c75-d76edce5ff26" providerId="ADAL" clId="{A367969A-3BA9-4B4A-8794-6986451941CF}" dt="2023-05-19T20:06:55.756" v="3083" actId="26606"/>
          <ac:spMkLst>
            <pc:docMk/>
            <pc:sldMk cId="2130005362" sldId="285"/>
            <ac:spMk id="21" creationId="{BACC6370-2D7E-4714-9D71-7542949D7D5D}"/>
          </ac:spMkLst>
        </pc:spChg>
        <pc:spChg chg="add del">
          <ac:chgData name="info" userId="d69cbac0-bffc-4031-9c75-d76edce5ff26" providerId="ADAL" clId="{A367969A-3BA9-4B4A-8794-6986451941CF}" dt="2023-05-19T20:06:55.756" v="3083" actId="26606"/>
          <ac:spMkLst>
            <pc:docMk/>
            <pc:sldMk cId="2130005362" sldId="285"/>
            <ac:spMk id="23" creationId="{B444D337-4D9F-40A8-BA84-C0BFA7A8AD66}"/>
          </ac:spMkLst>
        </pc:spChg>
        <pc:spChg chg="add del">
          <ac:chgData name="info" userId="d69cbac0-bffc-4031-9c75-d76edce5ff26" providerId="ADAL" clId="{A367969A-3BA9-4B4A-8794-6986451941CF}" dt="2023-05-19T20:06:55.756" v="3083" actId="26606"/>
          <ac:spMkLst>
            <pc:docMk/>
            <pc:sldMk cId="2130005362" sldId="285"/>
            <ac:spMk id="25" creationId="{70478D1D-B50E-41C8-8A55-36A53D449402}"/>
          </ac:spMkLst>
        </pc:spChg>
        <pc:graphicFrameChg chg="add del mod">
          <ac:chgData name="info" userId="d69cbac0-bffc-4031-9c75-d76edce5ff26" providerId="ADAL" clId="{A367969A-3BA9-4B4A-8794-6986451941CF}" dt="2023-05-19T19:25:57.774" v="2487" actId="26606"/>
          <ac:graphicFrameMkLst>
            <pc:docMk/>
            <pc:sldMk cId="2130005362" sldId="285"/>
            <ac:graphicFrameMk id="4" creationId="{16D8E8E6-C19A-0ECB-53AE-70A31F3C4083}"/>
          </ac:graphicFrameMkLst>
        </pc:graphicFrameChg>
        <pc:graphicFrameChg chg="add mod">
          <ac:chgData name="info" userId="d69cbac0-bffc-4031-9c75-d76edce5ff26" providerId="ADAL" clId="{A367969A-3BA9-4B4A-8794-6986451941CF}" dt="2023-05-19T21:00:49.077" v="3514" actId="1582"/>
          <ac:graphicFrameMkLst>
            <pc:docMk/>
            <pc:sldMk cId="2130005362" sldId="285"/>
            <ac:graphicFrameMk id="7" creationId="{16D8E8E6-C19A-0ECB-53AE-70A31F3C4083}"/>
          </ac:graphicFrameMkLst>
        </pc:graphicFrameChg>
      </pc:sldChg>
      <pc:sldChg chg="addSp delSp modSp new mod setBg delDesignElem">
        <pc:chgData name="info" userId="d69cbac0-bffc-4031-9c75-d76edce5ff26" providerId="ADAL" clId="{A367969A-3BA9-4B4A-8794-6986451941CF}" dt="2023-05-26T20:16:07.602" v="19559" actId="26606"/>
        <pc:sldMkLst>
          <pc:docMk/>
          <pc:sldMk cId="2610674640" sldId="286"/>
        </pc:sldMkLst>
        <pc:spChg chg="mod">
          <ac:chgData name="info" userId="d69cbac0-bffc-4031-9c75-d76edce5ff26" providerId="ADAL" clId="{A367969A-3BA9-4B4A-8794-6986451941CF}" dt="2023-05-26T20:16:07.602" v="19559" actId="26606"/>
          <ac:spMkLst>
            <pc:docMk/>
            <pc:sldMk cId="2610674640" sldId="286"/>
            <ac:spMk id="2" creationId="{FCDB976B-01FD-9D94-8295-11B928B1929F}"/>
          </ac:spMkLst>
        </pc:spChg>
        <pc:spChg chg="add del mod">
          <ac:chgData name="info" userId="d69cbac0-bffc-4031-9c75-d76edce5ff26" providerId="ADAL" clId="{A367969A-3BA9-4B4A-8794-6986451941CF}" dt="2023-05-19T19:26:30.644" v="2492" actId="26606"/>
          <ac:spMkLst>
            <pc:docMk/>
            <pc:sldMk cId="2610674640" sldId="286"/>
            <ac:spMk id="3" creationId="{65BDE48C-6099-85EB-C2DC-0388CDCE8608}"/>
          </ac:spMkLst>
        </pc:spChg>
        <pc:spChg chg="add del mod">
          <ac:chgData name="info" userId="d69cbac0-bffc-4031-9c75-d76edce5ff26" providerId="ADAL" clId="{A367969A-3BA9-4B4A-8794-6986451941CF}" dt="2023-05-26T20:11:57.641" v="19546" actId="478"/>
          <ac:spMkLst>
            <pc:docMk/>
            <pc:sldMk cId="2610674640" sldId="286"/>
            <ac:spMk id="4" creationId="{9D1ADD4D-EC1D-5DD9-B38E-EF9822228F1B}"/>
          </ac:spMkLst>
        </pc:spChg>
        <pc:spChg chg="add del">
          <ac:chgData name="info" userId="d69cbac0-bffc-4031-9c75-d76edce5ff26" providerId="ADAL" clId="{A367969A-3BA9-4B4A-8794-6986451941CF}" dt="2023-05-26T20:14:07.876" v="19551" actId="26606"/>
          <ac:spMkLst>
            <pc:docMk/>
            <pc:sldMk cId="2610674640" sldId="286"/>
            <ac:spMk id="10" creationId="{BACC6370-2D7E-4714-9D71-7542949D7D5D}"/>
          </ac:spMkLst>
        </pc:spChg>
        <pc:spChg chg="add del">
          <ac:chgData name="info" userId="d69cbac0-bffc-4031-9c75-d76edce5ff26" providerId="ADAL" clId="{A367969A-3BA9-4B4A-8794-6986451941CF}" dt="2023-05-26T20:14:07.876" v="19551" actId="26606"/>
          <ac:spMkLst>
            <pc:docMk/>
            <pc:sldMk cId="2610674640" sldId="286"/>
            <ac:spMk id="12" creationId="{256B2C21-A230-48C0-8DF1-C46611373C44}"/>
          </ac:spMkLst>
        </pc:spChg>
        <pc:spChg chg="add del">
          <ac:chgData name="info" userId="d69cbac0-bffc-4031-9c75-d76edce5ff26" providerId="ADAL" clId="{A367969A-3BA9-4B4A-8794-6986451941CF}" dt="2023-05-26T20:14:07.876" v="19551" actId="26606"/>
          <ac:spMkLst>
            <pc:docMk/>
            <pc:sldMk cId="2610674640" sldId="286"/>
            <ac:spMk id="14" creationId="{3847E18C-932D-4C95-AABA-FEC7C9499AD7}"/>
          </ac:spMkLst>
        </pc:spChg>
        <pc:spChg chg="add del">
          <ac:chgData name="info" userId="d69cbac0-bffc-4031-9c75-d76edce5ff26" providerId="ADAL" clId="{A367969A-3BA9-4B4A-8794-6986451941CF}" dt="2023-05-26T20:14:07.876" v="19551" actId="26606"/>
          <ac:spMkLst>
            <pc:docMk/>
            <pc:sldMk cId="2610674640" sldId="286"/>
            <ac:spMk id="16" creationId="{3150CB11-0C61-439E-910F-5787759E72A0}"/>
          </ac:spMkLst>
        </pc:spChg>
        <pc:spChg chg="add del">
          <ac:chgData name="info" userId="d69cbac0-bffc-4031-9c75-d76edce5ff26" providerId="ADAL" clId="{A367969A-3BA9-4B4A-8794-6986451941CF}" dt="2023-05-26T20:14:07.876" v="19551" actId="26606"/>
          <ac:spMkLst>
            <pc:docMk/>
            <pc:sldMk cId="2610674640" sldId="286"/>
            <ac:spMk id="18" creationId="{43F8A58B-5155-44CE-A5FF-7647B47D0A7A}"/>
          </ac:spMkLst>
        </pc:spChg>
        <pc:spChg chg="add del">
          <ac:chgData name="info" userId="d69cbac0-bffc-4031-9c75-d76edce5ff26" providerId="ADAL" clId="{A367969A-3BA9-4B4A-8794-6986451941CF}" dt="2023-05-26T20:14:07.876" v="19551" actId="26606"/>
          <ac:spMkLst>
            <pc:docMk/>
            <pc:sldMk cId="2610674640" sldId="286"/>
            <ac:spMk id="20" creationId="{443F2ACA-E6D6-4028-82DD-F03C262D5DE6}"/>
          </ac:spMkLst>
        </pc:spChg>
        <pc:spChg chg="add del">
          <ac:chgData name="info" userId="d69cbac0-bffc-4031-9c75-d76edce5ff26" providerId="ADAL" clId="{A367969A-3BA9-4B4A-8794-6986451941CF}" dt="2023-05-26T20:14:27.561" v="19552" actId="26606"/>
          <ac:spMkLst>
            <pc:docMk/>
            <pc:sldMk cId="2610674640" sldId="286"/>
            <ac:spMk id="25" creationId="{A8384FB5-9ADC-4DDC-881B-597D56F5B15D}"/>
          </ac:spMkLst>
        </pc:spChg>
        <pc:spChg chg="add del">
          <ac:chgData name="info" userId="d69cbac0-bffc-4031-9c75-d76edce5ff26" providerId="ADAL" clId="{A367969A-3BA9-4B4A-8794-6986451941CF}" dt="2023-05-26T20:14:27.561" v="19552" actId="26606"/>
          <ac:spMkLst>
            <pc:docMk/>
            <pc:sldMk cId="2610674640" sldId="286"/>
            <ac:spMk id="27" creationId="{91E5A9A7-95C6-4F4F-B00E-C82E07FE62EF}"/>
          </ac:spMkLst>
        </pc:spChg>
        <pc:spChg chg="add del">
          <ac:chgData name="info" userId="d69cbac0-bffc-4031-9c75-d76edce5ff26" providerId="ADAL" clId="{A367969A-3BA9-4B4A-8794-6986451941CF}" dt="2023-05-26T20:14:27.561" v="19552" actId="26606"/>
          <ac:spMkLst>
            <pc:docMk/>
            <pc:sldMk cId="2610674640" sldId="286"/>
            <ac:spMk id="29" creationId="{D07DD2DE-F619-49DD-B5E7-03A290FF4ED1}"/>
          </ac:spMkLst>
        </pc:spChg>
        <pc:spChg chg="add del">
          <ac:chgData name="info" userId="d69cbac0-bffc-4031-9c75-d76edce5ff26" providerId="ADAL" clId="{A367969A-3BA9-4B4A-8794-6986451941CF}" dt="2023-05-26T20:14:27.561" v="19552" actId="26606"/>
          <ac:spMkLst>
            <pc:docMk/>
            <pc:sldMk cId="2610674640" sldId="286"/>
            <ac:spMk id="31" creationId="{85149191-5F60-4A28-AAFF-039F96B0F3EC}"/>
          </ac:spMkLst>
        </pc:spChg>
        <pc:spChg chg="add del">
          <ac:chgData name="info" userId="d69cbac0-bffc-4031-9c75-d76edce5ff26" providerId="ADAL" clId="{A367969A-3BA9-4B4A-8794-6986451941CF}" dt="2023-05-26T20:14:27.561" v="19552" actId="26606"/>
          <ac:spMkLst>
            <pc:docMk/>
            <pc:sldMk cId="2610674640" sldId="286"/>
            <ac:spMk id="33" creationId="{F8260ED5-17F7-4158-B241-D51DD4CF1B7E}"/>
          </ac:spMkLst>
        </pc:spChg>
        <pc:spChg chg="add del">
          <ac:chgData name="info" userId="d69cbac0-bffc-4031-9c75-d76edce5ff26" providerId="ADAL" clId="{A367969A-3BA9-4B4A-8794-6986451941CF}" dt="2023-05-26T20:16:02.836" v="19558" actId="26606"/>
          <ac:spMkLst>
            <pc:docMk/>
            <pc:sldMk cId="2610674640" sldId="286"/>
            <ac:spMk id="38" creationId="{F0A604E4-7307-451C-93BE-F1F7E1BF3BF8}"/>
          </ac:spMkLst>
        </pc:spChg>
        <pc:spChg chg="add del">
          <ac:chgData name="info" userId="d69cbac0-bffc-4031-9c75-d76edce5ff26" providerId="ADAL" clId="{A367969A-3BA9-4B4A-8794-6986451941CF}" dt="2023-05-26T20:16:02.836" v="19558" actId="26606"/>
          <ac:spMkLst>
            <pc:docMk/>
            <pc:sldMk cId="2610674640" sldId="286"/>
            <ac:spMk id="40" creationId="{F7F3A0AA-35E5-4085-942B-737839030604}"/>
          </ac:spMkLst>
        </pc:spChg>
        <pc:spChg chg="add del">
          <ac:chgData name="info" userId="d69cbac0-bffc-4031-9c75-d76edce5ff26" providerId="ADAL" clId="{A367969A-3BA9-4B4A-8794-6986451941CF}" dt="2023-05-26T20:16:02.836" v="19558" actId="26606"/>
          <ac:spMkLst>
            <pc:docMk/>
            <pc:sldMk cId="2610674640" sldId="286"/>
            <ac:spMk id="42" creationId="{402F5C38-C747-4173-ABBF-656E39E82130}"/>
          </ac:spMkLst>
        </pc:spChg>
        <pc:spChg chg="add del">
          <ac:chgData name="info" userId="d69cbac0-bffc-4031-9c75-d76edce5ff26" providerId="ADAL" clId="{A367969A-3BA9-4B4A-8794-6986451941CF}" dt="2023-05-26T20:16:02.836" v="19558" actId="26606"/>
          <ac:spMkLst>
            <pc:docMk/>
            <pc:sldMk cId="2610674640" sldId="286"/>
            <ac:spMk id="44" creationId="{E37EECFC-A684-4391-AE85-4CDAF5565F61}"/>
          </ac:spMkLst>
        </pc:spChg>
        <pc:spChg chg="add del">
          <ac:chgData name="info" userId="d69cbac0-bffc-4031-9c75-d76edce5ff26" providerId="ADAL" clId="{A367969A-3BA9-4B4A-8794-6986451941CF}" dt="2023-05-26T20:16:07.602" v="19559" actId="26606"/>
          <ac:spMkLst>
            <pc:docMk/>
            <pc:sldMk cId="2610674640" sldId="286"/>
            <ac:spMk id="49" creationId="{A8384FB5-9ADC-4DDC-881B-597D56F5B15D}"/>
          </ac:spMkLst>
        </pc:spChg>
        <pc:spChg chg="add del">
          <ac:chgData name="info" userId="d69cbac0-bffc-4031-9c75-d76edce5ff26" providerId="ADAL" clId="{A367969A-3BA9-4B4A-8794-6986451941CF}" dt="2023-05-26T20:16:07.602" v="19559" actId="26606"/>
          <ac:spMkLst>
            <pc:docMk/>
            <pc:sldMk cId="2610674640" sldId="286"/>
            <ac:spMk id="51" creationId="{91E5A9A7-95C6-4F4F-B00E-C82E07FE62EF}"/>
          </ac:spMkLst>
        </pc:spChg>
        <pc:spChg chg="add del">
          <ac:chgData name="info" userId="d69cbac0-bffc-4031-9c75-d76edce5ff26" providerId="ADAL" clId="{A367969A-3BA9-4B4A-8794-6986451941CF}" dt="2023-05-26T20:16:07.602" v="19559" actId="26606"/>
          <ac:spMkLst>
            <pc:docMk/>
            <pc:sldMk cId="2610674640" sldId="286"/>
            <ac:spMk id="53" creationId="{D07DD2DE-F619-49DD-B5E7-03A290FF4ED1}"/>
          </ac:spMkLst>
        </pc:spChg>
        <pc:spChg chg="add del">
          <ac:chgData name="info" userId="d69cbac0-bffc-4031-9c75-d76edce5ff26" providerId="ADAL" clId="{A367969A-3BA9-4B4A-8794-6986451941CF}" dt="2023-05-26T20:16:07.602" v="19559" actId="26606"/>
          <ac:spMkLst>
            <pc:docMk/>
            <pc:sldMk cId="2610674640" sldId="286"/>
            <ac:spMk id="55" creationId="{85149191-5F60-4A28-AAFF-039F96B0F3EC}"/>
          </ac:spMkLst>
        </pc:spChg>
        <pc:spChg chg="add del">
          <ac:chgData name="info" userId="d69cbac0-bffc-4031-9c75-d76edce5ff26" providerId="ADAL" clId="{A367969A-3BA9-4B4A-8794-6986451941CF}" dt="2023-05-26T20:16:07.602" v="19559" actId="26606"/>
          <ac:spMkLst>
            <pc:docMk/>
            <pc:sldMk cId="2610674640" sldId="286"/>
            <ac:spMk id="57" creationId="{F8260ED5-17F7-4158-B241-D51DD4CF1B7E}"/>
          </ac:spMkLst>
        </pc:spChg>
        <pc:spChg chg="add">
          <ac:chgData name="info" userId="d69cbac0-bffc-4031-9c75-d76edce5ff26" providerId="ADAL" clId="{A367969A-3BA9-4B4A-8794-6986451941CF}" dt="2023-05-26T20:16:07.602" v="19559" actId="26606"/>
          <ac:spMkLst>
            <pc:docMk/>
            <pc:sldMk cId="2610674640" sldId="286"/>
            <ac:spMk id="62" creationId="{A8384FB5-9ADC-4DDC-881B-597D56F5B15D}"/>
          </ac:spMkLst>
        </pc:spChg>
        <pc:spChg chg="add">
          <ac:chgData name="info" userId="d69cbac0-bffc-4031-9c75-d76edce5ff26" providerId="ADAL" clId="{A367969A-3BA9-4B4A-8794-6986451941CF}" dt="2023-05-26T20:16:07.602" v="19559" actId="26606"/>
          <ac:spMkLst>
            <pc:docMk/>
            <pc:sldMk cId="2610674640" sldId="286"/>
            <ac:spMk id="64" creationId="{1199E1B1-A8C0-4FE8-A5A8-1CB41D69F857}"/>
          </ac:spMkLst>
        </pc:spChg>
        <pc:spChg chg="add">
          <ac:chgData name="info" userId="d69cbac0-bffc-4031-9c75-d76edce5ff26" providerId="ADAL" clId="{A367969A-3BA9-4B4A-8794-6986451941CF}" dt="2023-05-26T20:16:07.602" v="19559" actId="26606"/>
          <ac:spMkLst>
            <pc:docMk/>
            <pc:sldMk cId="2610674640" sldId="286"/>
            <ac:spMk id="66" creationId="{84A8DE83-DE75-4B41-9DB4-A7EC0B0DEC0B}"/>
          </ac:spMkLst>
        </pc:spChg>
        <pc:spChg chg="add">
          <ac:chgData name="info" userId="d69cbac0-bffc-4031-9c75-d76edce5ff26" providerId="ADAL" clId="{A367969A-3BA9-4B4A-8794-6986451941CF}" dt="2023-05-26T20:16:07.602" v="19559" actId="26606"/>
          <ac:spMkLst>
            <pc:docMk/>
            <pc:sldMk cId="2610674640" sldId="286"/>
            <ac:spMk id="68" creationId="{A7009A0A-BEF5-4EAC-AF15-E4F9F002E239}"/>
          </ac:spMkLst>
        </pc:spChg>
        <pc:graphicFrameChg chg="add del mod">
          <ac:chgData name="info" userId="d69cbac0-bffc-4031-9c75-d76edce5ff26" providerId="ADAL" clId="{A367969A-3BA9-4B4A-8794-6986451941CF}" dt="2023-05-19T19:26:30.644" v="2492" actId="26606"/>
          <ac:graphicFrameMkLst>
            <pc:docMk/>
            <pc:sldMk cId="2610674640" sldId="286"/>
            <ac:graphicFrameMk id="4" creationId="{DE464523-8E67-40E8-946B-3133CB240089}"/>
          </ac:graphicFrameMkLst>
        </pc:graphicFrameChg>
        <pc:graphicFrameChg chg="add mod">
          <ac:chgData name="info" userId="d69cbac0-bffc-4031-9c75-d76edce5ff26" providerId="ADAL" clId="{A367969A-3BA9-4B4A-8794-6986451941CF}" dt="2023-05-26T20:16:07.602" v="19559" actId="26606"/>
          <ac:graphicFrameMkLst>
            <pc:docMk/>
            <pc:sldMk cId="2610674640" sldId="286"/>
            <ac:graphicFrameMk id="5" creationId="{DE464523-8E67-40E8-946B-3133CB240089}"/>
          </ac:graphicFrameMkLst>
        </pc:graphicFrameChg>
        <pc:graphicFrameChg chg="add del mod">
          <ac:chgData name="info" userId="d69cbac0-bffc-4031-9c75-d76edce5ff26" providerId="ADAL" clId="{A367969A-3BA9-4B4A-8794-6986451941CF}" dt="2023-05-26T20:11:53.438" v="19545" actId="478"/>
          <ac:graphicFrameMkLst>
            <pc:docMk/>
            <pc:sldMk cId="2610674640" sldId="286"/>
            <ac:graphicFrameMk id="7" creationId="{DE464523-8E67-40E8-946B-3133CB240089}"/>
          </ac:graphicFrameMkLst>
        </pc:graphicFrameChg>
      </pc:sldChg>
      <pc:sldChg chg="addSp delSp modSp new del mod setBg delDesignElem">
        <pc:chgData name="info" userId="d69cbac0-bffc-4031-9c75-d76edce5ff26" providerId="ADAL" clId="{A367969A-3BA9-4B4A-8794-6986451941CF}" dt="2023-05-19T20:04:10.747" v="3063" actId="47"/>
        <pc:sldMkLst>
          <pc:docMk/>
          <pc:sldMk cId="2581667128" sldId="287"/>
        </pc:sldMkLst>
        <pc:spChg chg="mod ord">
          <ac:chgData name="info" userId="d69cbac0-bffc-4031-9c75-d76edce5ff26" providerId="ADAL" clId="{A367969A-3BA9-4B4A-8794-6986451941CF}" dt="2023-05-19T19:55:00.726" v="2710" actId="207"/>
          <ac:spMkLst>
            <pc:docMk/>
            <pc:sldMk cId="2581667128" sldId="287"/>
            <ac:spMk id="2" creationId="{4FB2D62A-24B6-CC46-2B18-D84BAECC7DB4}"/>
          </ac:spMkLst>
        </pc:spChg>
        <pc:spChg chg="del">
          <ac:chgData name="info" userId="d69cbac0-bffc-4031-9c75-d76edce5ff26" providerId="ADAL" clId="{A367969A-3BA9-4B4A-8794-6986451941CF}" dt="2023-05-19T19:36:58.585" v="2524" actId="478"/>
          <ac:spMkLst>
            <pc:docMk/>
            <pc:sldMk cId="2581667128" sldId="287"/>
            <ac:spMk id="3" creationId="{1764424D-E3A3-BF94-9903-4A51607B31B9}"/>
          </ac:spMkLst>
        </pc:spChg>
        <pc:spChg chg="add mod">
          <ac:chgData name="info" userId="d69cbac0-bffc-4031-9c75-d76edce5ff26" providerId="ADAL" clId="{A367969A-3BA9-4B4A-8794-6986451941CF}" dt="2023-05-19T19:55:07.468" v="2711" actId="207"/>
          <ac:spMkLst>
            <pc:docMk/>
            <pc:sldMk cId="2581667128" sldId="287"/>
            <ac:spMk id="7" creationId="{615B71DB-E342-B6B2-BE33-BE15FF2BEE22}"/>
          </ac:spMkLst>
        </pc:spChg>
        <pc:spChg chg="add del">
          <ac:chgData name="info" userId="d69cbac0-bffc-4031-9c75-d76edce5ff26" providerId="ADAL" clId="{A367969A-3BA9-4B4A-8794-6986451941CF}" dt="2023-05-19T19:56:39.272" v="2735"/>
          <ac:spMkLst>
            <pc:docMk/>
            <pc:sldMk cId="2581667128" sldId="287"/>
            <ac:spMk id="9" creationId="{01D0AF59-99C3-4251-AB9A-C966C6AD4400}"/>
          </ac:spMkLst>
        </pc:spChg>
        <pc:spChg chg="add del">
          <ac:chgData name="info" userId="d69cbac0-bffc-4031-9c75-d76edce5ff26" providerId="ADAL" clId="{A367969A-3BA9-4B4A-8794-6986451941CF}" dt="2023-05-19T19:56:39.272" v="2735"/>
          <ac:spMkLst>
            <pc:docMk/>
            <pc:sldMk cId="2581667128" sldId="287"/>
            <ac:spMk id="10" creationId="{1855405F-37A2-4869-9154-F8BE3BECE6C3}"/>
          </ac:spMkLst>
        </pc:spChg>
        <pc:spChg chg="add del">
          <ac:chgData name="info" userId="d69cbac0-bffc-4031-9c75-d76edce5ff26" providerId="ADAL" clId="{A367969A-3BA9-4B4A-8794-6986451941CF}" dt="2023-05-19T19:53:22.007" v="2687" actId="26606"/>
          <ac:spMkLst>
            <pc:docMk/>
            <pc:sldMk cId="2581667128" sldId="287"/>
            <ac:spMk id="11" creationId="{A4AC5506-6312-4701-8D3C-40187889A947}"/>
          </ac:spMkLst>
        </pc:spChg>
        <pc:spChg chg="add del">
          <ac:chgData name="info" userId="d69cbac0-bffc-4031-9c75-d76edce5ff26" providerId="ADAL" clId="{A367969A-3BA9-4B4A-8794-6986451941CF}" dt="2023-05-19T19:54:25.312" v="2705" actId="26606"/>
          <ac:spMkLst>
            <pc:docMk/>
            <pc:sldMk cId="2581667128" sldId="287"/>
            <ac:spMk id="12" creationId="{AB8C311F-7253-4AED-9701-7FC0708C41C7}"/>
          </ac:spMkLst>
        </pc:spChg>
        <pc:spChg chg="add del">
          <ac:chgData name="info" userId="d69cbac0-bffc-4031-9c75-d76edce5ff26" providerId="ADAL" clId="{A367969A-3BA9-4B4A-8794-6986451941CF}" dt="2023-05-19T19:54:25.312" v="2705" actId="26606"/>
          <ac:spMkLst>
            <pc:docMk/>
            <pc:sldMk cId="2581667128" sldId="287"/>
            <ac:spMk id="14" creationId="{E2384209-CB15-4CDF-9D31-C44FD9A3F20D}"/>
          </ac:spMkLst>
        </pc:spChg>
        <pc:spChg chg="add del">
          <ac:chgData name="info" userId="d69cbac0-bffc-4031-9c75-d76edce5ff26" providerId="ADAL" clId="{A367969A-3BA9-4B4A-8794-6986451941CF}" dt="2023-05-19T19:54:25.312" v="2705" actId="26606"/>
          <ac:spMkLst>
            <pc:docMk/>
            <pc:sldMk cId="2581667128" sldId="287"/>
            <ac:spMk id="16" creationId="{2633B3B5-CC90-43F0-8714-D31D1F3F0209}"/>
          </ac:spMkLst>
        </pc:spChg>
        <pc:spChg chg="add del">
          <ac:chgData name="info" userId="d69cbac0-bffc-4031-9c75-d76edce5ff26" providerId="ADAL" clId="{A367969A-3BA9-4B4A-8794-6986451941CF}" dt="2023-05-19T19:54:25.312" v="2705" actId="26606"/>
          <ac:spMkLst>
            <pc:docMk/>
            <pc:sldMk cId="2581667128" sldId="287"/>
            <ac:spMk id="18" creationId="{A8D57A06-A426-446D-B02C-A2DC6B62E45E}"/>
          </ac:spMkLst>
        </pc:spChg>
        <pc:graphicFrameChg chg="add del mod">
          <ac:chgData name="info" userId="d69cbac0-bffc-4031-9c75-d76edce5ff26" providerId="ADAL" clId="{A367969A-3BA9-4B4A-8794-6986451941CF}" dt="2023-05-19T19:50:44.295" v="2539" actId="478"/>
          <ac:graphicFrameMkLst>
            <pc:docMk/>
            <pc:sldMk cId="2581667128" sldId="287"/>
            <ac:graphicFrameMk id="4" creationId="{53AA5A6A-D8B4-1587-1394-4EF6C919D690}"/>
          </ac:graphicFrameMkLst>
        </pc:graphicFrameChg>
        <pc:graphicFrameChg chg="add mod">
          <ac:chgData name="info" userId="d69cbac0-bffc-4031-9c75-d76edce5ff26" providerId="ADAL" clId="{A367969A-3BA9-4B4A-8794-6986451941CF}" dt="2023-05-19T19:54:51.156" v="2707" actId="26606"/>
          <ac:graphicFrameMkLst>
            <pc:docMk/>
            <pc:sldMk cId="2581667128" sldId="287"/>
            <ac:graphicFrameMk id="5" creationId="{A4670DCF-59D8-448E-BA54-A309175E01DB}"/>
          </ac:graphicFrameMkLst>
        </pc:graphicFrameChg>
        <pc:graphicFrameChg chg="add mod">
          <ac:chgData name="info" userId="d69cbac0-bffc-4031-9c75-d76edce5ff26" providerId="ADAL" clId="{A367969A-3BA9-4B4A-8794-6986451941CF}" dt="2023-05-19T19:54:51.156" v="2707" actId="26606"/>
          <ac:graphicFrameMkLst>
            <pc:docMk/>
            <pc:sldMk cId="2581667128" sldId="287"/>
            <ac:graphicFrameMk id="6" creationId="{842749DF-8DE7-405D-8E5E-E1B02B1D5423}"/>
          </ac:graphicFrameMkLst>
        </pc:graphicFrameChg>
      </pc:sldChg>
      <pc:sldChg chg="addSp delSp modSp new mod setBg delDesignElem">
        <pc:chgData name="info" userId="d69cbac0-bffc-4031-9c75-d76edce5ff26" providerId="ADAL" clId="{A367969A-3BA9-4B4A-8794-6986451941CF}" dt="2023-06-09T20:20:46.211" v="24816" actId="1076"/>
        <pc:sldMkLst>
          <pc:docMk/>
          <pc:sldMk cId="670814301" sldId="288"/>
        </pc:sldMkLst>
        <pc:spChg chg="add del">
          <ac:chgData name="info" userId="d69cbac0-bffc-4031-9c75-d76edce5ff26" providerId="ADAL" clId="{A367969A-3BA9-4B4A-8794-6986451941CF}" dt="2023-05-19T19:58:06.803" v="2772" actId="478"/>
          <ac:spMkLst>
            <pc:docMk/>
            <pc:sldMk cId="670814301" sldId="288"/>
            <ac:spMk id="2" creationId="{DAFDAC72-B2DB-9A92-A3AC-C58C49438DFB}"/>
          </ac:spMkLst>
        </pc:spChg>
        <pc:spChg chg="del">
          <ac:chgData name="info" userId="d69cbac0-bffc-4031-9c75-d76edce5ff26" providerId="ADAL" clId="{A367969A-3BA9-4B4A-8794-6986451941CF}" dt="2023-05-19T19:57:45.083" v="2763" actId="478"/>
          <ac:spMkLst>
            <pc:docMk/>
            <pc:sldMk cId="670814301" sldId="288"/>
            <ac:spMk id="3" creationId="{0CE5063E-F3F9-F504-B078-532F43AAB2CD}"/>
          </ac:spMkLst>
        </pc:spChg>
        <pc:spChg chg="add mod">
          <ac:chgData name="info" userId="d69cbac0-bffc-4031-9c75-d76edce5ff26" providerId="ADAL" clId="{A367969A-3BA9-4B4A-8794-6986451941CF}" dt="2023-05-24T18:22:41.472" v="5553" actId="255"/>
          <ac:spMkLst>
            <pc:docMk/>
            <pc:sldMk cId="670814301" sldId="288"/>
            <ac:spMk id="6" creationId="{B5910B81-8059-35C5-F379-34E53664036F}"/>
          </ac:spMkLst>
        </pc:spChg>
        <pc:spChg chg="add mod">
          <ac:chgData name="info" userId="d69cbac0-bffc-4031-9c75-d76edce5ff26" providerId="ADAL" clId="{A367969A-3BA9-4B4A-8794-6986451941CF}" dt="2023-05-22T19:29:19.737" v="3797" actId="207"/>
          <ac:spMkLst>
            <pc:docMk/>
            <pc:sldMk cId="670814301" sldId="288"/>
            <ac:spMk id="7" creationId="{5B95EFE1-70AD-20A3-1465-70E0AEBA61DE}"/>
          </ac:spMkLst>
        </pc:spChg>
        <pc:spChg chg="add del">
          <ac:chgData name="info" userId="d69cbac0-bffc-4031-9c75-d76edce5ff26" providerId="ADAL" clId="{A367969A-3BA9-4B4A-8794-6986451941CF}" dt="2023-05-19T19:58:25.617" v="2778" actId="26606"/>
          <ac:spMkLst>
            <pc:docMk/>
            <pc:sldMk cId="670814301" sldId="288"/>
            <ac:spMk id="9" creationId="{AB8C311F-7253-4AED-9701-7FC0708C41C7}"/>
          </ac:spMkLst>
        </pc:spChg>
        <pc:spChg chg="add del">
          <ac:chgData name="info" userId="d69cbac0-bffc-4031-9c75-d76edce5ff26" providerId="ADAL" clId="{A367969A-3BA9-4B4A-8794-6986451941CF}" dt="2023-05-19T19:57:57.491" v="2771" actId="26606"/>
          <ac:spMkLst>
            <pc:docMk/>
            <pc:sldMk cId="670814301" sldId="288"/>
            <ac:spMk id="10" creationId="{AB8C311F-7253-4AED-9701-7FC0708C41C7}"/>
          </ac:spMkLst>
        </pc:spChg>
        <pc:spChg chg="add del">
          <ac:chgData name="info" userId="d69cbac0-bffc-4031-9c75-d76edce5ff26" providerId="ADAL" clId="{A367969A-3BA9-4B4A-8794-6986451941CF}" dt="2023-05-19T19:58:25.617" v="2778" actId="26606"/>
          <ac:spMkLst>
            <pc:docMk/>
            <pc:sldMk cId="670814301" sldId="288"/>
            <ac:spMk id="11" creationId="{E2384209-CB15-4CDF-9D31-C44FD9A3F20D}"/>
          </ac:spMkLst>
        </pc:spChg>
        <pc:spChg chg="add del">
          <ac:chgData name="info" userId="d69cbac0-bffc-4031-9c75-d76edce5ff26" providerId="ADAL" clId="{A367969A-3BA9-4B4A-8794-6986451941CF}" dt="2023-05-19T19:57:57.491" v="2771" actId="26606"/>
          <ac:spMkLst>
            <pc:docMk/>
            <pc:sldMk cId="670814301" sldId="288"/>
            <ac:spMk id="12" creationId="{E2384209-CB15-4CDF-9D31-C44FD9A3F20D}"/>
          </ac:spMkLst>
        </pc:spChg>
        <pc:spChg chg="add del">
          <ac:chgData name="info" userId="d69cbac0-bffc-4031-9c75-d76edce5ff26" providerId="ADAL" clId="{A367969A-3BA9-4B4A-8794-6986451941CF}" dt="2023-05-19T19:58:25.617" v="2778" actId="26606"/>
          <ac:spMkLst>
            <pc:docMk/>
            <pc:sldMk cId="670814301" sldId="288"/>
            <ac:spMk id="13" creationId="{2633B3B5-CC90-43F0-8714-D31D1F3F0209}"/>
          </ac:spMkLst>
        </pc:spChg>
        <pc:spChg chg="add del">
          <ac:chgData name="info" userId="d69cbac0-bffc-4031-9c75-d76edce5ff26" providerId="ADAL" clId="{A367969A-3BA9-4B4A-8794-6986451941CF}" dt="2023-05-19T19:57:57.491" v="2771" actId="26606"/>
          <ac:spMkLst>
            <pc:docMk/>
            <pc:sldMk cId="670814301" sldId="288"/>
            <ac:spMk id="14" creationId="{2633B3B5-CC90-43F0-8714-D31D1F3F0209}"/>
          </ac:spMkLst>
        </pc:spChg>
        <pc:spChg chg="add del">
          <ac:chgData name="info" userId="d69cbac0-bffc-4031-9c75-d76edce5ff26" providerId="ADAL" clId="{A367969A-3BA9-4B4A-8794-6986451941CF}" dt="2023-05-19T19:57:57.491" v="2771" actId="26606"/>
          <ac:spMkLst>
            <pc:docMk/>
            <pc:sldMk cId="670814301" sldId="288"/>
            <ac:spMk id="16" creationId="{A8D57A06-A426-446D-B02C-A2DC6B62E45E}"/>
          </ac:spMkLst>
        </pc:spChg>
        <pc:spChg chg="add del">
          <ac:chgData name="info" userId="d69cbac0-bffc-4031-9c75-d76edce5ff26" providerId="ADAL" clId="{A367969A-3BA9-4B4A-8794-6986451941CF}" dt="2023-05-19T20:19:15.752" v="3188" actId="26606"/>
          <ac:spMkLst>
            <pc:docMk/>
            <pc:sldMk cId="670814301" sldId="288"/>
            <ac:spMk id="17" creationId="{AB8C311F-7253-4AED-9701-7FC0708C41C7}"/>
          </ac:spMkLst>
        </pc:spChg>
        <pc:spChg chg="add del">
          <ac:chgData name="info" userId="d69cbac0-bffc-4031-9c75-d76edce5ff26" providerId="ADAL" clId="{A367969A-3BA9-4B4A-8794-6986451941CF}" dt="2023-05-19T19:58:25.617" v="2778" actId="26606"/>
          <ac:spMkLst>
            <pc:docMk/>
            <pc:sldMk cId="670814301" sldId="288"/>
            <ac:spMk id="18" creationId="{A8D57A06-A426-446D-B02C-A2DC6B62E45E}"/>
          </ac:spMkLst>
        </pc:spChg>
        <pc:spChg chg="add del">
          <ac:chgData name="info" userId="d69cbac0-bffc-4031-9c75-d76edce5ff26" providerId="ADAL" clId="{A367969A-3BA9-4B4A-8794-6986451941CF}" dt="2023-05-19T20:19:15.752" v="3188" actId="26606"/>
          <ac:spMkLst>
            <pc:docMk/>
            <pc:sldMk cId="670814301" sldId="288"/>
            <ac:spMk id="19" creationId="{E2384209-CB15-4CDF-9D31-C44FD9A3F20D}"/>
          </ac:spMkLst>
        </pc:spChg>
        <pc:spChg chg="add del">
          <ac:chgData name="info" userId="d69cbac0-bffc-4031-9c75-d76edce5ff26" providerId="ADAL" clId="{A367969A-3BA9-4B4A-8794-6986451941CF}" dt="2023-05-19T20:05:04.489" v="3067" actId="26606"/>
          <ac:spMkLst>
            <pc:docMk/>
            <pc:sldMk cId="670814301" sldId="288"/>
            <ac:spMk id="20" creationId="{AB8C311F-7253-4AED-9701-7FC0708C41C7}"/>
          </ac:spMkLst>
        </pc:spChg>
        <pc:spChg chg="add del">
          <ac:chgData name="info" userId="d69cbac0-bffc-4031-9c75-d76edce5ff26" providerId="ADAL" clId="{A367969A-3BA9-4B4A-8794-6986451941CF}" dt="2023-05-19T20:19:15.752" v="3188" actId="26606"/>
          <ac:spMkLst>
            <pc:docMk/>
            <pc:sldMk cId="670814301" sldId="288"/>
            <ac:spMk id="21" creationId="{2633B3B5-CC90-43F0-8714-D31D1F3F0209}"/>
          </ac:spMkLst>
        </pc:spChg>
        <pc:spChg chg="add del">
          <ac:chgData name="info" userId="d69cbac0-bffc-4031-9c75-d76edce5ff26" providerId="ADAL" clId="{A367969A-3BA9-4B4A-8794-6986451941CF}" dt="2023-05-19T20:05:04.489" v="3067" actId="26606"/>
          <ac:spMkLst>
            <pc:docMk/>
            <pc:sldMk cId="670814301" sldId="288"/>
            <ac:spMk id="22" creationId="{E2384209-CB15-4CDF-9D31-C44FD9A3F20D}"/>
          </ac:spMkLst>
        </pc:spChg>
        <pc:spChg chg="add del">
          <ac:chgData name="info" userId="d69cbac0-bffc-4031-9c75-d76edce5ff26" providerId="ADAL" clId="{A367969A-3BA9-4B4A-8794-6986451941CF}" dt="2023-05-19T20:19:15.752" v="3188" actId="26606"/>
          <ac:spMkLst>
            <pc:docMk/>
            <pc:sldMk cId="670814301" sldId="288"/>
            <ac:spMk id="23" creationId="{A8D57A06-A426-446D-B02C-A2DC6B62E45E}"/>
          </ac:spMkLst>
        </pc:spChg>
        <pc:spChg chg="add del">
          <ac:chgData name="info" userId="d69cbac0-bffc-4031-9c75-d76edce5ff26" providerId="ADAL" clId="{A367969A-3BA9-4B4A-8794-6986451941CF}" dt="2023-05-19T20:05:04.489" v="3067" actId="26606"/>
          <ac:spMkLst>
            <pc:docMk/>
            <pc:sldMk cId="670814301" sldId="288"/>
            <ac:spMk id="24" creationId="{2633B3B5-CC90-43F0-8714-D31D1F3F0209}"/>
          </ac:spMkLst>
        </pc:spChg>
        <pc:spChg chg="add del">
          <ac:chgData name="info" userId="d69cbac0-bffc-4031-9c75-d76edce5ff26" providerId="ADAL" clId="{A367969A-3BA9-4B4A-8794-6986451941CF}" dt="2023-05-19T20:19:27.130" v="3192" actId="26606"/>
          <ac:spMkLst>
            <pc:docMk/>
            <pc:sldMk cId="670814301" sldId="288"/>
            <ac:spMk id="25" creationId="{86FF76B9-219D-4469-AF87-0236D29032F1}"/>
          </ac:spMkLst>
        </pc:spChg>
        <pc:spChg chg="add del">
          <ac:chgData name="info" userId="d69cbac0-bffc-4031-9c75-d76edce5ff26" providerId="ADAL" clId="{A367969A-3BA9-4B4A-8794-6986451941CF}" dt="2023-05-19T20:05:04.489" v="3067" actId="26606"/>
          <ac:spMkLst>
            <pc:docMk/>
            <pc:sldMk cId="670814301" sldId="288"/>
            <ac:spMk id="26" creationId="{A8D57A06-A426-446D-B02C-A2DC6B62E45E}"/>
          </ac:spMkLst>
        </pc:spChg>
        <pc:spChg chg="add del">
          <ac:chgData name="info" userId="d69cbac0-bffc-4031-9c75-d76edce5ff26" providerId="ADAL" clId="{A367969A-3BA9-4B4A-8794-6986451941CF}" dt="2023-05-19T20:19:27.130" v="3192" actId="26606"/>
          <ac:spMkLst>
            <pc:docMk/>
            <pc:sldMk cId="670814301" sldId="288"/>
            <ac:spMk id="28" creationId="{633C5E46-DAC5-4661-9C87-22B08E2A512F}"/>
          </ac:spMkLst>
        </pc:spChg>
        <pc:spChg chg="add del">
          <ac:chgData name="info" userId="d69cbac0-bffc-4031-9c75-d76edce5ff26" providerId="ADAL" clId="{A367969A-3BA9-4B4A-8794-6986451941CF}" dt="2023-05-22T16:37:11.544" v="3541"/>
          <ac:spMkLst>
            <pc:docMk/>
            <pc:sldMk cId="670814301" sldId="288"/>
            <ac:spMk id="29" creationId="{AB8C311F-7253-4AED-9701-7FC0708C41C7}"/>
          </ac:spMkLst>
        </pc:spChg>
        <pc:spChg chg="add del">
          <ac:chgData name="info" userId="d69cbac0-bffc-4031-9c75-d76edce5ff26" providerId="ADAL" clId="{A367969A-3BA9-4B4A-8794-6986451941CF}" dt="2023-05-22T16:37:11.544" v="3541"/>
          <ac:spMkLst>
            <pc:docMk/>
            <pc:sldMk cId="670814301" sldId="288"/>
            <ac:spMk id="30" creationId="{E2384209-CB15-4CDF-9D31-C44FD9A3F20D}"/>
          </ac:spMkLst>
        </pc:spChg>
        <pc:spChg chg="add del">
          <ac:chgData name="info" userId="d69cbac0-bffc-4031-9c75-d76edce5ff26" providerId="ADAL" clId="{A367969A-3BA9-4B4A-8794-6986451941CF}" dt="2023-05-19T20:19:27.130" v="3192" actId="26606"/>
          <ac:spMkLst>
            <pc:docMk/>
            <pc:sldMk cId="670814301" sldId="288"/>
            <ac:spMk id="31" creationId="{2E80C965-DB6D-4F81-9E9E-B027384D0BD6}"/>
          </ac:spMkLst>
        </pc:spChg>
        <pc:spChg chg="add del">
          <ac:chgData name="info" userId="d69cbac0-bffc-4031-9c75-d76edce5ff26" providerId="ADAL" clId="{A367969A-3BA9-4B4A-8794-6986451941CF}" dt="2023-05-22T16:37:11.544" v="3541"/>
          <ac:spMkLst>
            <pc:docMk/>
            <pc:sldMk cId="670814301" sldId="288"/>
            <ac:spMk id="32" creationId="{2633B3B5-CC90-43F0-8714-D31D1F3F0209}"/>
          </ac:spMkLst>
        </pc:spChg>
        <pc:spChg chg="add del">
          <ac:chgData name="info" userId="d69cbac0-bffc-4031-9c75-d76edce5ff26" providerId="ADAL" clId="{A367969A-3BA9-4B4A-8794-6986451941CF}" dt="2023-05-22T16:37:11.544" v="3541"/>
          <ac:spMkLst>
            <pc:docMk/>
            <pc:sldMk cId="670814301" sldId="288"/>
            <ac:spMk id="33" creationId="{A8D57A06-A426-446D-B02C-A2DC6B62E45E}"/>
          </ac:spMkLst>
        </pc:spChg>
        <pc:spChg chg="add mod ord">
          <ac:chgData name="info" userId="d69cbac0-bffc-4031-9c75-d76edce5ff26" providerId="ADAL" clId="{A367969A-3BA9-4B4A-8794-6986451941CF}" dt="2023-05-22T19:29:39.940" v="3799" actId="1076"/>
          <ac:spMkLst>
            <pc:docMk/>
            <pc:sldMk cId="670814301" sldId="288"/>
            <ac:spMk id="34" creationId="{27C09E52-A177-4C23-9F0A-015AA25F5B82}"/>
          </ac:spMkLst>
        </pc:spChg>
        <pc:grpChg chg="add del">
          <ac:chgData name="info" userId="d69cbac0-bffc-4031-9c75-d76edce5ff26" providerId="ADAL" clId="{A367969A-3BA9-4B4A-8794-6986451941CF}" dt="2023-05-19T20:19:27.130" v="3192" actId="26606"/>
          <ac:grpSpMkLst>
            <pc:docMk/>
            <pc:sldMk cId="670814301" sldId="288"/>
            <ac:grpSpMk id="27" creationId="{DB88BD78-87E1-424D-B479-C37D8E41B12E}"/>
          </ac:grpSpMkLst>
        </pc:grpChg>
        <pc:graphicFrameChg chg="add mod">
          <ac:chgData name="info" userId="d69cbac0-bffc-4031-9c75-d76edce5ff26" providerId="ADAL" clId="{A367969A-3BA9-4B4A-8794-6986451941CF}" dt="2023-06-09T20:20:46.211" v="24816" actId="1076"/>
          <ac:graphicFrameMkLst>
            <pc:docMk/>
            <pc:sldMk cId="670814301" sldId="288"/>
            <ac:graphicFrameMk id="2" creationId="{A4670DCF-59D8-448E-BA54-A309175E01DB}"/>
          </ac:graphicFrameMkLst>
        </pc:graphicFrameChg>
        <pc:graphicFrameChg chg="add del mod">
          <ac:chgData name="info" userId="d69cbac0-bffc-4031-9c75-d76edce5ff26" providerId="ADAL" clId="{A367969A-3BA9-4B4A-8794-6986451941CF}" dt="2023-05-19T20:01:38.356" v="3036" actId="478"/>
          <ac:graphicFrameMkLst>
            <pc:docMk/>
            <pc:sldMk cId="670814301" sldId="288"/>
            <ac:graphicFrameMk id="4" creationId="{EE1B7AD2-D8B3-AC1E-415D-6E676017869E}"/>
          </ac:graphicFrameMkLst>
        </pc:graphicFrameChg>
        <pc:graphicFrameChg chg="add mod">
          <ac:chgData name="info" userId="d69cbac0-bffc-4031-9c75-d76edce5ff26" providerId="ADAL" clId="{A367969A-3BA9-4B4A-8794-6986451941CF}" dt="2023-05-23T20:52:53.677" v="5390" actId="255"/>
          <ac:graphicFrameMkLst>
            <pc:docMk/>
            <pc:sldMk cId="670814301" sldId="288"/>
            <ac:graphicFrameMk id="5" creationId="{6BCE582C-8C24-97ED-F096-828BBE02CD3A}"/>
          </ac:graphicFrameMkLst>
        </pc:graphicFrameChg>
        <pc:graphicFrameChg chg="add del mod">
          <ac:chgData name="info" userId="d69cbac0-bffc-4031-9c75-d76edce5ff26" providerId="ADAL" clId="{A367969A-3BA9-4B4A-8794-6986451941CF}" dt="2023-05-19T20:03:33.670" v="3057" actId="478"/>
          <ac:graphicFrameMkLst>
            <pc:docMk/>
            <pc:sldMk cId="670814301" sldId="288"/>
            <ac:graphicFrameMk id="8" creationId="{A4670DCF-59D8-448E-BA54-A309175E01DB}"/>
          </ac:graphicFrameMkLst>
        </pc:graphicFrameChg>
        <pc:graphicFrameChg chg="add del mod">
          <ac:chgData name="info" userId="d69cbac0-bffc-4031-9c75-d76edce5ff26" providerId="ADAL" clId="{A367969A-3BA9-4B4A-8794-6986451941CF}" dt="2023-06-09T20:20:32.240" v="24812" actId="478"/>
          <ac:graphicFrameMkLst>
            <pc:docMk/>
            <pc:sldMk cId="670814301" sldId="288"/>
            <ac:graphicFrameMk id="15" creationId="{A4670DCF-59D8-448E-BA54-A309175E01DB}"/>
          </ac:graphicFrameMkLst>
        </pc:graphicFrameChg>
      </pc:sldChg>
      <pc:sldChg chg="addSp delSp modSp new mod setBg delDesignElem">
        <pc:chgData name="info" userId="d69cbac0-bffc-4031-9c75-d76edce5ff26" providerId="ADAL" clId="{A367969A-3BA9-4B4A-8794-6986451941CF}" dt="2023-05-31T19:53:10.831" v="24513" actId="1076"/>
        <pc:sldMkLst>
          <pc:docMk/>
          <pc:sldMk cId="541561496" sldId="289"/>
        </pc:sldMkLst>
        <pc:spChg chg="mod">
          <ac:chgData name="info" userId="d69cbac0-bffc-4031-9c75-d76edce5ff26" providerId="ADAL" clId="{A367969A-3BA9-4B4A-8794-6986451941CF}" dt="2023-05-24T18:31:31.512" v="5760" actId="20577"/>
          <ac:spMkLst>
            <pc:docMk/>
            <pc:sldMk cId="541561496" sldId="289"/>
            <ac:spMk id="2" creationId="{E11AD36A-440A-D193-870C-DC7C7D04F301}"/>
          </ac:spMkLst>
        </pc:spChg>
        <pc:spChg chg="del">
          <ac:chgData name="info" userId="d69cbac0-bffc-4031-9c75-d76edce5ff26" providerId="ADAL" clId="{A367969A-3BA9-4B4A-8794-6986451941CF}" dt="2023-05-19T20:20:54.938" v="3215" actId="478"/>
          <ac:spMkLst>
            <pc:docMk/>
            <pc:sldMk cId="541561496" sldId="289"/>
            <ac:spMk id="3" creationId="{6E00746E-289E-AD3D-0D1D-1FA0661C0144}"/>
          </ac:spMkLst>
        </pc:spChg>
        <pc:spChg chg="add del">
          <ac:chgData name="info" userId="d69cbac0-bffc-4031-9c75-d76edce5ff26" providerId="ADAL" clId="{A367969A-3BA9-4B4A-8794-6986451941CF}" dt="2023-05-22T16:37:11.544" v="3541"/>
          <ac:spMkLst>
            <pc:docMk/>
            <pc:sldMk cId="541561496" sldId="289"/>
            <ac:spMk id="9" creationId="{A8384FB5-9ADC-4DDC-881B-597D56F5B15D}"/>
          </ac:spMkLst>
        </pc:spChg>
        <pc:spChg chg="add del">
          <ac:chgData name="info" userId="d69cbac0-bffc-4031-9c75-d76edce5ff26" providerId="ADAL" clId="{A367969A-3BA9-4B4A-8794-6986451941CF}" dt="2023-05-22T16:37:11.544" v="3541"/>
          <ac:spMkLst>
            <pc:docMk/>
            <pc:sldMk cId="541561496" sldId="289"/>
            <ac:spMk id="11" creationId="{1199E1B1-A8C0-4FE8-A5A8-1CB41D69F857}"/>
          </ac:spMkLst>
        </pc:spChg>
        <pc:spChg chg="add del">
          <ac:chgData name="info" userId="d69cbac0-bffc-4031-9c75-d76edce5ff26" providerId="ADAL" clId="{A367969A-3BA9-4B4A-8794-6986451941CF}" dt="2023-05-22T16:37:11.544" v="3541"/>
          <ac:spMkLst>
            <pc:docMk/>
            <pc:sldMk cId="541561496" sldId="289"/>
            <ac:spMk id="13" creationId="{84A8DE83-DE75-4B41-9DB4-A7EC0B0DEC0B}"/>
          </ac:spMkLst>
        </pc:spChg>
        <pc:spChg chg="add del">
          <ac:chgData name="info" userId="d69cbac0-bffc-4031-9c75-d76edce5ff26" providerId="ADAL" clId="{A367969A-3BA9-4B4A-8794-6986451941CF}" dt="2023-05-22T16:37:11.544" v="3541"/>
          <ac:spMkLst>
            <pc:docMk/>
            <pc:sldMk cId="541561496" sldId="289"/>
            <ac:spMk id="15" creationId="{A7009A0A-BEF5-4EAC-AF15-E4F9F002E239}"/>
          </ac:spMkLst>
        </pc:spChg>
        <pc:graphicFrameChg chg="add del mod">
          <ac:chgData name="info" userId="d69cbac0-bffc-4031-9c75-d76edce5ff26" providerId="ADAL" clId="{A367969A-3BA9-4B4A-8794-6986451941CF}" dt="2023-05-31T19:52:46.449" v="24506" actId="478"/>
          <ac:graphicFrameMkLst>
            <pc:docMk/>
            <pc:sldMk cId="541561496" sldId="289"/>
            <ac:graphicFrameMk id="3" creationId="{E2921B99-F721-60E3-7E15-331C1AE6EE3C}"/>
          </ac:graphicFrameMkLst>
        </pc:graphicFrameChg>
        <pc:graphicFrameChg chg="add del mod">
          <ac:chgData name="info" userId="d69cbac0-bffc-4031-9c75-d76edce5ff26" providerId="ADAL" clId="{A367969A-3BA9-4B4A-8794-6986451941CF}" dt="2023-05-31T19:50:35.938" v="24502" actId="478"/>
          <ac:graphicFrameMkLst>
            <pc:docMk/>
            <pc:sldMk cId="541561496" sldId="289"/>
            <ac:graphicFrameMk id="4" creationId="{E2921B99-F721-60E3-7E15-331C1AE6EE3C}"/>
          </ac:graphicFrameMkLst>
        </pc:graphicFrameChg>
        <pc:graphicFrameChg chg="add mod">
          <ac:chgData name="info" userId="d69cbac0-bffc-4031-9c75-d76edce5ff26" providerId="ADAL" clId="{A367969A-3BA9-4B4A-8794-6986451941CF}" dt="2023-05-31T19:53:10.831" v="24513" actId="1076"/>
          <ac:graphicFrameMkLst>
            <pc:docMk/>
            <pc:sldMk cId="541561496" sldId="289"/>
            <ac:graphicFrameMk id="5" creationId="{E2921B99-F721-60E3-7E15-331C1AE6EE3C}"/>
          </ac:graphicFrameMkLst>
        </pc:graphicFrameChg>
      </pc:sldChg>
      <pc:sldChg chg="addSp delSp modSp new mod setBg">
        <pc:chgData name="info" userId="d69cbac0-bffc-4031-9c75-d76edce5ff26" providerId="ADAL" clId="{A367969A-3BA9-4B4A-8794-6986451941CF}" dt="2023-05-26T20:08:43.240" v="19518" actId="1076"/>
        <pc:sldMkLst>
          <pc:docMk/>
          <pc:sldMk cId="3962936419" sldId="290"/>
        </pc:sldMkLst>
        <pc:spChg chg="del">
          <ac:chgData name="info" userId="d69cbac0-bffc-4031-9c75-d76edce5ff26" providerId="ADAL" clId="{A367969A-3BA9-4B4A-8794-6986451941CF}" dt="2023-05-22T16:37:45.310" v="3569" actId="478"/>
          <ac:spMkLst>
            <pc:docMk/>
            <pc:sldMk cId="3962936419" sldId="290"/>
            <ac:spMk id="2" creationId="{D87525A7-1581-9F79-2265-B61445E65518}"/>
          </ac:spMkLst>
        </pc:spChg>
        <pc:spChg chg="del">
          <ac:chgData name="info" userId="d69cbac0-bffc-4031-9c75-d76edce5ff26" providerId="ADAL" clId="{A367969A-3BA9-4B4A-8794-6986451941CF}" dt="2023-05-22T16:37:41.801" v="3568" actId="478"/>
          <ac:spMkLst>
            <pc:docMk/>
            <pc:sldMk cId="3962936419" sldId="290"/>
            <ac:spMk id="3" creationId="{C2D348BD-6280-C41C-4A40-9C863153B5B8}"/>
          </ac:spMkLst>
        </pc:spChg>
        <pc:spChg chg="add mod">
          <ac:chgData name="info" userId="d69cbac0-bffc-4031-9c75-d76edce5ff26" providerId="ADAL" clId="{A367969A-3BA9-4B4A-8794-6986451941CF}" dt="2023-05-26T20:08:23.006" v="19516" actId="1076"/>
          <ac:spMkLst>
            <pc:docMk/>
            <pc:sldMk cId="3962936419" sldId="290"/>
            <ac:spMk id="5" creationId="{36D4A606-EDB5-BB91-BADD-0D78409E55EB}"/>
          </ac:spMkLst>
        </pc:spChg>
        <pc:spChg chg="add mod">
          <ac:chgData name="info" userId="d69cbac0-bffc-4031-9c75-d76edce5ff26" providerId="ADAL" clId="{A367969A-3BA9-4B4A-8794-6986451941CF}" dt="2023-05-26T19:58:53.757" v="19342" actId="1076"/>
          <ac:spMkLst>
            <pc:docMk/>
            <pc:sldMk cId="3962936419" sldId="290"/>
            <ac:spMk id="6" creationId="{E871256A-D489-58FB-7EDA-6F7AF3EA2D9C}"/>
          </ac:spMkLst>
        </pc:spChg>
        <pc:spChg chg="add del">
          <ac:chgData name="info" userId="d69cbac0-bffc-4031-9c75-d76edce5ff26" providerId="ADAL" clId="{A367969A-3BA9-4B4A-8794-6986451941CF}" dt="2023-05-22T16:44:52.192" v="3583" actId="26606"/>
          <ac:spMkLst>
            <pc:docMk/>
            <pc:sldMk cId="3962936419" sldId="290"/>
            <ac:spMk id="11" creationId="{2B97F24A-32CE-4C1C-A50D-3016B394DCFB}"/>
          </ac:spMkLst>
        </pc:spChg>
        <pc:spChg chg="add del">
          <ac:chgData name="info" userId="d69cbac0-bffc-4031-9c75-d76edce5ff26" providerId="ADAL" clId="{A367969A-3BA9-4B4A-8794-6986451941CF}" dt="2023-05-22T16:44:52.192" v="3583" actId="26606"/>
          <ac:spMkLst>
            <pc:docMk/>
            <pc:sldMk cId="3962936419" sldId="290"/>
            <ac:spMk id="13" creationId="{6357EC4F-235E-4222-A36F-C7878ACE37F2}"/>
          </ac:spMkLst>
        </pc:spChg>
        <pc:spChg chg="add del">
          <ac:chgData name="info" userId="d69cbac0-bffc-4031-9c75-d76edce5ff26" providerId="ADAL" clId="{A367969A-3BA9-4B4A-8794-6986451941CF}" dt="2023-05-22T16:45:11.039" v="3586" actId="26606"/>
          <ac:spMkLst>
            <pc:docMk/>
            <pc:sldMk cId="3962936419" sldId="290"/>
            <ac:spMk id="15" creationId="{441CF7D6-A660-431A-B0BB-140A0D5556B6}"/>
          </ac:spMkLst>
        </pc:spChg>
        <pc:spChg chg="add del">
          <ac:chgData name="info" userId="d69cbac0-bffc-4031-9c75-d76edce5ff26" providerId="ADAL" clId="{A367969A-3BA9-4B4A-8794-6986451941CF}" dt="2023-05-22T16:45:11.039" v="3586" actId="26606"/>
          <ac:spMkLst>
            <pc:docMk/>
            <pc:sldMk cId="3962936419" sldId="290"/>
            <ac:spMk id="16" creationId="{2550BE34-C2B8-49B8-8519-67A8CAD51AE9}"/>
          </ac:spMkLst>
        </pc:spChg>
        <pc:spChg chg="add del">
          <ac:chgData name="info" userId="d69cbac0-bffc-4031-9c75-d76edce5ff26" providerId="ADAL" clId="{A367969A-3BA9-4B4A-8794-6986451941CF}" dt="2023-05-22T16:45:11.039" v="3586" actId="26606"/>
          <ac:spMkLst>
            <pc:docMk/>
            <pc:sldMk cId="3962936419" sldId="290"/>
            <ac:spMk id="17" creationId="{0570A85B-3810-4F95-97B0-CBF4CCDB381C}"/>
          </ac:spMkLst>
        </pc:spChg>
        <pc:spChg chg="add del">
          <ac:chgData name="info" userId="d69cbac0-bffc-4031-9c75-d76edce5ff26" providerId="ADAL" clId="{A367969A-3BA9-4B4A-8794-6986451941CF}" dt="2023-05-22T16:45:11.039" v="3586" actId="26606"/>
          <ac:spMkLst>
            <pc:docMk/>
            <pc:sldMk cId="3962936419" sldId="290"/>
            <ac:spMk id="18" creationId="{A7457DD9-5A45-400A-AB4B-4B4EDECA25F1}"/>
          </ac:spMkLst>
        </pc:spChg>
        <pc:spChg chg="add del">
          <ac:chgData name="info" userId="d69cbac0-bffc-4031-9c75-d76edce5ff26" providerId="ADAL" clId="{A367969A-3BA9-4B4A-8794-6986451941CF}" dt="2023-05-26T19:53:54.819" v="19301" actId="26606"/>
          <ac:spMkLst>
            <pc:docMk/>
            <pc:sldMk cId="3962936419" sldId="290"/>
            <ac:spMk id="19" creationId="{38FAA1A1-D861-433F-88FA-1E9D6FD31D11}"/>
          </ac:spMkLst>
        </pc:spChg>
        <pc:spChg chg="add del">
          <ac:chgData name="info" userId="d69cbac0-bffc-4031-9c75-d76edce5ff26" providerId="ADAL" clId="{A367969A-3BA9-4B4A-8794-6986451941CF}" dt="2023-05-22T16:45:12.765" v="3589" actId="26606"/>
          <ac:spMkLst>
            <pc:docMk/>
            <pc:sldMk cId="3962936419" sldId="290"/>
            <ac:spMk id="20" creationId="{2B97F24A-32CE-4C1C-A50D-3016B394DCFB}"/>
          </ac:spMkLst>
        </pc:spChg>
        <pc:spChg chg="add del">
          <ac:chgData name="info" userId="d69cbac0-bffc-4031-9c75-d76edce5ff26" providerId="ADAL" clId="{A367969A-3BA9-4B4A-8794-6986451941CF}" dt="2023-05-22T16:45:12.765" v="3589" actId="26606"/>
          <ac:spMkLst>
            <pc:docMk/>
            <pc:sldMk cId="3962936419" sldId="290"/>
            <ac:spMk id="21" creationId="{CD8B4F24-440B-49E9-B85D-733523DC064B}"/>
          </ac:spMkLst>
        </pc:spChg>
        <pc:spChg chg="add del">
          <ac:chgData name="info" userId="d69cbac0-bffc-4031-9c75-d76edce5ff26" providerId="ADAL" clId="{A367969A-3BA9-4B4A-8794-6986451941CF}" dt="2023-05-26T19:53:54.819" v="19301" actId="26606"/>
          <ac:spMkLst>
            <pc:docMk/>
            <pc:sldMk cId="3962936419" sldId="290"/>
            <ac:spMk id="23" creationId="{C4285719-470E-454C-AF62-8323075F1F5B}"/>
          </ac:spMkLst>
        </pc:spChg>
        <pc:spChg chg="add del">
          <ac:chgData name="info" userId="d69cbac0-bffc-4031-9c75-d76edce5ff26" providerId="ADAL" clId="{A367969A-3BA9-4B4A-8794-6986451941CF}" dt="2023-05-26T19:53:54.819" v="19301" actId="26606"/>
          <ac:spMkLst>
            <pc:docMk/>
            <pc:sldMk cId="3962936419" sldId="290"/>
            <ac:spMk id="24" creationId="{CD9FE4EF-C4D8-49A0-B2FF-81D8DB7D8A24}"/>
          </ac:spMkLst>
        </pc:spChg>
        <pc:spChg chg="add del">
          <ac:chgData name="info" userId="d69cbac0-bffc-4031-9c75-d76edce5ff26" providerId="ADAL" clId="{A367969A-3BA9-4B4A-8794-6986451941CF}" dt="2023-05-26T19:53:54.819" v="19301" actId="26606"/>
          <ac:spMkLst>
            <pc:docMk/>
            <pc:sldMk cId="3962936419" sldId="290"/>
            <ac:spMk id="25" creationId="{4300840D-0A0B-4512-BACA-B439D5B9C57C}"/>
          </ac:spMkLst>
        </pc:spChg>
        <pc:spChg chg="add del">
          <ac:chgData name="info" userId="d69cbac0-bffc-4031-9c75-d76edce5ff26" providerId="ADAL" clId="{A367969A-3BA9-4B4A-8794-6986451941CF}" dt="2023-05-26T19:53:54.819" v="19301" actId="26606"/>
          <ac:spMkLst>
            <pc:docMk/>
            <pc:sldMk cId="3962936419" sldId="290"/>
            <ac:spMk id="26" creationId="{D2B78728-A580-49A7-84F9-6EF6F583ADE0}"/>
          </ac:spMkLst>
        </pc:spChg>
        <pc:spChg chg="add del">
          <ac:chgData name="info" userId="d69cbac0-bffc-4031-9c75-d76edce5ff26" providerId="ADAL" clId="{A367969A-3BA9-4B4A-8794-6986451941CF}" dt="2023-05-26T19:53:54.819" v="19301" actId="26606"/>
          <ac:spMkLst>
            <pc:docMk/>
            <pc:sldMk cId="3962936419" sldId="290"/>
            <ac:spMk id="27" creationId="{8D71EDA1-87BF-4D5D-AB79-F346FD19278A}"/>
          </ac:spMkLst>
        </pc:spChg>
        <pc:spChg chg="add">
          <ac:chgData name="info" userId="d69cbac0-bffc-4031-9c75-d76edce5ff26" providerId="ADAL" clId="{A367969A-3BA9-4B4A-8794-6986451941CF}" dt="2023-05-26T19:53:54.819" v="19301" actId="26606"/>
          <ac:spMkLst>
            <pc:docMk/>
            <pc:sldMk cId="3962936419" sldId="290"/>
            <ac:spMk id="29" creationId="{2596F992-698C-48C0-9D89-70DA4CE927EF}"/>
          </ac:spMkLst>
        </pc:spChg>
        <pc:spChg chg="add">
          <ac:chgData name="info" userId="d69cbac0-bffc-4031-9c75-d76edce5ff26" providerId="ADAL" clId="{A367969A-3BA9-4B4A-8794-6986451941CF}" dt="2023-05-26T19:53:54.819" v="19301" actId="26606"/>
          <ac:spMkLst>
            <pc:docMk/>
            <pc:sldMk cId="3962936419" sldId="290"/>
            <ac:spMk id="30" creationId="{E7BFF8DC-0AE7-4AD2-9B28-2E5F26D62C30}"/>
          </ac:spMkLst>
        </pc:spChg>
        <pc:spChg chg="add">
          <ac:chgData name="info" userId="d69cbac0-bffc-4031-9c75-d76edce5ff26" providerId="ADAL" clId="{A367969A-3BA9-4B4A-8794-6986451941CF}" dt="2023-05-26T19:53:54.819" v="19301" actId="26606"/>
          <ac:spMkLst>
            <pc:docMk/>
            <pc:sldMk cId="3962936419" sldId="290"/>
            <ac:spMk id="31" creationId="{7E0162AD-C6E5-4BF8-A453-76ADB36877D3}"/>
          </ac:spMkLst>
        </pc:spChg>
        <pc:spChg chg="add del">
          <ac:chgData name="info" userId="d69cbac0-bffc-4031-9c75-d76edce5ff26" providerId="ADAL" clId="{A367969A-3BA9-4B4A-8794-6986451941CF}" dt="2023-05-22T16:48:13.458" v="3618" actId="26606"/>
          <ac:spMkLst>
            <pc:docMk/>
            <pc:sldMk cId="3962936419" sldId="290"/>
            <ac:spMk id="32" creationId="{8D1AA55E-40D5-461B-A5A8-4AE8AAB71B08}"/>
          </ac:spMkLst>
        </pc:spChg>
        <pc:spChg chg="add del">
          <ac:chgData name="info" userId="d69cbac0-bffc-4031-9c75-d76edce5ff26" providerId="ADAL" clId="{A367969A-3BA9-4B4A-8794-6986451941CF}" dt="2023-05-22T16:48:13.458" v="3618" actId="26606"/>
          <ac:spMkLst>
            <pc:docMk/>
            <pc:sldMk cId="3962936419" sldId="290"/>
            <ac:spMk id="36" creationId="{6CB927A4-E432-4310-9CD5-E89FF5063179}"/>
          </ac:spMkLst>
        </pc:spChg>
        <pc:spChg chg="add del">
          <ac:chgData name="info" userId="d69cbac0-bffc-4031-9c75-d76edce5ff26" providerId="ADAL" clId="{A367969A-3BA9-4B4A-8794-6986451941CF}" dt="2023-05-22T16:48:13.458" v="3618" actId="26606"/>
          <ac:spMkLst>
            <pc:docMk/>
            <pc:sldMk cId="3962936419" sldId="290"/>
            <ac:spMk id="38" creationId="{E3020543-B24B-4EC4-8FFC-8DD88EEA91A8}"/>
          </ac:spMkLst>
        </pc:spChg>
        <pc:graphicFrameChg chg="add mod ord">
          <ac:chgData name="info" userId="d69cbac0-bffc-4031-9c75-d76edce5ff26" providerId="ADAL" clId="{A367969A-3BA9-4B4A-8794-6986451941CF}" dt="2023-05-26T20:08:43.240" v="19518" actId="1076"/>
          <ac:graphicFrameMkLst>
            <pc:docMk/>
            <pc:sldMk cId="3962936419" sldId="290"/>
            <ac:graphicFrameMk id="4" creationId="{3C7E6AAD-8CC1-88FD-4E76-1D9030BA6A71}"/>
          </ac:graphicFrameMkLst>
        </pc:graphicFrameChg>
        <pc:cxnChg chg="add del">
          <ac:chgData name="info" userId="d69cbac0-bffc-4031-9c75-d76edce5ff26" providerId="ADAL" clId="{A367969A-3BA9-4B4A-8794-6986451941CF}" dt="2023-05-22T16:48:13.458" v="3618" actId="26606"/>
          <ac:cxnSpMkLst>
            <pc:docMk/>
            <pc:sldMk cId="3962936419" sldId="290"/>
            <ac:cxnSpMk id="34" creationId="{7EB498BD-8089-4626-91EA-4978EBEF535E}"/>
          </ac:cxnSpMkLst>
        </pc:cxnChg>
      </pc:sldChg>
      <pc:sldChg chg="addSp delSp modSp new mod setBg">
        <pc:chgData name="info" userId="d69cbac0-bffc-4031-9c75-d76edce5ff26" providerId="ADAL" clId="{A367969A-3BA9-4B4A-8794-6986451941CF}" dt="2023-05-26T20:15:10.879" v="19555" actId="207"/>
        <pc:sldMkLst>
          <pc:docMk/>
          <pc:sldMk cId="2339259307" sldId="291"/>
        </pc:sldMkLst>
        <pc:spChg chg="del">
          <ac:chgData name="info" userId="d69cbac0-bffc-4031-9c75-d76edce5ff26" providerId="ADAL" clId="{A367969A-3BA9-4B4A-8794-6986451941CF}" dt="2023-05-22T17:14:44.328" v="3621" actId="478"/>
          <ac:spMkLst>
            <pc:docMk/>
            <pc:sldMk cId="2339259307" sldId="291"/>
            <ac:spMk id="2" creationId="{E000843F-ADDD-3909-CE87-041391654FEB}"/>
          </ac:spMkLst>
        </pc:spChg>
        <pc:spChg chg="del">
          <ac:chgData name="info" userId="d69cbac0-bffc-4031-9c75-d76edce5ff26" providerId="ADAL" clId="{A367969A-3BA9-4B4A-8794-6986451941CF}" dt="2023-05-22T17:14:42.065" v="3620" actId="478"/>
          <ac:spMkLst>
            <pc:docMk/>
            <pc:sldMk cId="2339259307" sldId="291"/>
            <ac:spMk id="3" creationId="{5FCDBD6D-12B0-26BA-6E52-786C2E537DD7}"/>
          </ac:spMkLst>
        </pc:spChg>
        <pc:spChg chg="add mod">
          <ac:chgData name="info" userId="d69cbac0-bffc-4031-9c75-d76edce5ff26" providerId="ADAL" clId="{A367969A-3BA9-4B4A-8794-6986451941CF}" dt="2023-05-26T20:08:16.598" v="19515" actId="1076"/>
          <ac:spMkLst>
            <pc:docMk/>
            <pc:sldMk cId="2339259307" sldId="291"/>
            <ac:spMk id="5" creationId="{D381273D-7269-CC07-FA79-BA15CA2A24F0}"/>
          </ac:spMkLst>
        </pc:spChg>
        <pc:spChg chg="add del mod">
          <ac:chgData name="info" userId="d69cbac0-bffc-4031-9c75-d76edce5ff26" providerId="ADAL" clId="{A367969A-3BA9-4B4A-8794-6986451941CF}" dt="2023-05-26T20:00:40.826" v="19358" actId="478"/>
          <ac:spMkLst>
            <pc:docMk/>
            <pc:sldMk cId="2339259307" sldId="291"/>
            <ac:spMk id="6" creationId="{5179D368-4F95-9AA1-D790-24C657628EDF}"/>
          </ac:spMkLst>
        </pc:spChg>
        <pc:spChg chg="add mod">
          <ac:chgData name="info" userId="d69cbac0-bffc-4031-9c75-d76edce5ff26" providerId="ADAL" clId="{A367969A-3BA9-4B4A-8794-6986451941CF}" dt="2023-05-26T20:07:48.975" v="19514" actId="14100"/>
          <ac:spMkLst>
            <pc:docMk/>
            <pc:sldMk cId="2339259307" sldId="291"/>
            <ac:spMk id="7" creationId="{C574232F-6AE0-F86A-1105-28E2B9BD39FB}"/>
          </ac:spMkLst>
        </pc:spChg>
        <pc:spChg chg="add del">
          <ac:chgData name="info" userId="d69cbac0-bffc-4031-9c75-d76edce5ff26" providerId="ADAL" clId="{A367969A-3BA9-4B4A-8794-6986451941CF}" dt="2023-05-22T17:15:48.038" v="3647" actId="26606"/>
          <ac:spMkLst>
            <pc:docMk/>
            <pc:sldMk cId="2339259307" sldId="291"/>
            <ac:spMk id="9" creationId="{AB8C311F-7253-4AED-9701-7FC0708C41C7}"/>
          </ac:spMkLst>
        </pc:spChg>
        <pc:spChg chg="add del">
          <ac:chgData name="info" userId="d69cbac0-bffc-4031-9c75-d76edce5ff26" providerId="ADAL" clId="{A367969A-3BA9-4B4A-8794-6986451941CF}" dt="2023-05-26T19:54:16.839" v="19302" actId="26606"/>
          <ac:spMkLst>
            <pc:docMk/>
            <pc:sldMk cId="2339259307" sldId="291"/>
            <ac:spMk id="10" creationId="{A8384FB5-9ADC-4DDC-881B-597D56F5B15D}"/>
          </ac:spMkLst>
        </pc:spChg>
        <pc:spChg chg="add del">
          <ac:chgData name="info" userId="d69cbac0-bffc-4031-9c75-d76edce5ff26" providerId="ADAL" clId="{A367969A-3BA9-4B4A-8794-6986451941CF}" dt="2023-05-22T17:15:48.038" v="3647" actId="26606"/>
          <ac:spMkLst>
            <pc:docMk/>
            <pc:sldMk cId="2339259307" sldId="291"/>
            <ac:spMk id="11" creationId="{E2384209-CB15-4CDF-9D31-C44FD9A3F20D}"/>
          </ac:spMkLst>
        </pc:spChg>
        <pc:spChg chg="add del">
          <ac:chgData name="info" userId="d69cbac0-bffc-4031-9c75-d76edce5ff26" providerId="ADAL" clId="{A367969A-3BA9-4B4A-8794-6986451941CF}" dt="2023-05-26T19:54:16.839" v="19302" actId="26606"/>
          <ac:spMkLst>
            <pc:docMk/>
            <pc:sldMk cId="2339259307" sldId="291"/>
            <ac:spMk id="12" creationId="{91E5A9A7-95C6-4F4F-B00E-C82E07FE62EF}"/>
          </ac:spMkLst>
        </pc:spChg>
        <pc:spChg chg="add del">
          <ac:chgData name="info" userId="d69cbac0-bffc-4031-9c75-d76edce5ff26" providerId="ADAL" clId="{A367969A-3BA9-4B4A-8794-6986451941CF}" dt="2023-05-22T17:15:48.038" v="3647" actId="26606"/>
          <ac:spMkLst>
            <pc:docMk/>
            <pc:sldMk cId="2339259307" sldId="291"/>
            <ac:spMk id="13" creationId="{2633B3B5-CC90-43F0-8714-D31D1F3F0209}"/>
          </ac:spMkLst>
        </pc:spChg>
        <pc:spChg chg="add del">
          <ac:chgData name="info" userId="d69cbac0-bffc-4031-9c75-d76edce5ff26" providerId="ADAL" clId="{A367969A-3BA9-4B4A-8794-6986451941CF}" dt="2023-05-26T19:54:16.839" v="19302" actId="26606"/>
          <ac:spMkLst>
            <pc:docMk/>
            <pc:sldMk cId="2339259307" sldId="291"/>
            <ac:spMk id="14" creationId="{D07DD2DE-F619-49DD-B5E7-03A290FF4ED1}"/>
          </ac:spMkLst>
        </pc:spChg>
        <pc:spChg chg="add del">
          <ac:chgData name="info" userId="d69cbac0-bffc-4031-9c75-d76edce5ff26" providerId="ADAL" clId="{A367969A-3BA9-4B4A-8794-6986451941CF}" dt="2023-05-22T17:15:48.038" v="3647" actId="26606"/>
          <ac:spMkLst>
            <pc:docMk/>
            <pc:sldMk cId="2339259307" sldId="291"/>
            <ac:spMk id="15" creationId="{A8D57A06-A426-446D-B02C-A2DC6B62E45E}"/>
          </ac:spMkLst>
        </pc:spChg>
        <pc:spChg chg="add del">
          <ac:chgData name="info" userId="d69cbac0-bffc-4031-9c75-d76edce5ff26" providerId="ADAL" clId="{A367969A-3BA9-4B4A-8794-6986451941CF}" dt="2023-05-26T19:54:16.839" v="19302" actId="26606"/>
          <ac:spMkLst>
            <pc:docMk/>
            <pc:sldMk cId="2339259307" sldId="291"/>
            <ac:spMk id="16" creationId="{85149191-5F60-4A28-AAFF-039F96B0F3EC}"/>
          </ac:spMkLst>
        </pc:spChg>
        <pc:spChg chg="add del">
          <ac:chgData name="info" userId="d69cbac0-bffc-4031-9c75-d76edce5ff26" providerId="ADAL" clId="{A367969A-3BA9-4B4A-8794-6986451941CF}" dt="2023-05-26T19:54:16.839" v="19302" actId="26606"/>
          <ac:spMkLst>
            <pc:docMk/>
            <pc:sldMk cId="2339259307" sldId="291"/>
            <ac:spMk id="18" creationId="{F8260ED5-17F7-4158-B241-D51DD4CF1B7E}"/>
          </ac:spMkLst>
        </pc:spChg>
        <pc:spChg chg="add">
          <ac:chgData name="info" userId="d69cbac0-bffc-4031-9c75-d76edce5ff26" providerId="ADAL" clId="{A367969A-3BA9-4B4A-8794-6986451941CF}" dt="2023-05-26T19:54:16.839" v="19302" actId="26606"/>
          <ac:spMkLst>
            <pc:docMk/>
            <pc:sldMk cId="2339259307" sldId="291"/>
            <ac:spMk id="23" creationId="{2596F992-698C-48C0-9D89-70DA4CE927EF}"/>
          </ac:spMkLst>
        </pc:spChg>
        <pc:spChg chg="add">
          <ac:chgData name="info" userId="d69cbac0-bffc-4031-9c75-d76edce5ff26" providerId="ADAL" clId="{A367969A-3BA9-4B4A-8794-6986451941CF}" dt="2023-05-26T19:54:16.839" v="19302" actId="26606"/>
          <ac:spMkLst>
            <pc:docMk/>
            <pc:sldMk cId="2339259307" sldId="291"/>
            <ac:spMk id="25" creationId="{E7BFF8DC-0AE7-4AD2-9B28-2E5F26D62C30}"/>
          </ac:spMkLst>
        </pc:spChg>
        <pc:spChg chg="add">
          <ac:chgData name="info" userId="d69cbac0-bffc-4031-9c75-d76edce5ff26" providerId="ADAL" clId="{A367969A-3BA9-4B4A-8794-6986451941CF}" dt="2023-05-26T19:54:16.839" v="19302" actId="26606"/>
          <ac:spMkLst>
            <pc:docMk/>
            <pc:sldMk cId="2339259307" sldId="291"/>
            <ac:spMk id="27" creationId="{7E0162AD-C6E5-4BF8-A453-76ADB36877D3}"/>
          </ac:spMkLst>
        </pc:spChg>
        <pc:graphicFrameChg chg="add mod ord">
          <ac:chgData name="info" userId="d69cbac0-bffc-4031-9c75-d76edce5ff26" providerId="ADAL" clId="{A367969A-3BA9-4B4A-8794-6986451941CF}" dt="2023-05-26T20:15:10.879" v="19555" actId="207"/>
          <ac:graphicFrameMkLst>
            <pc:docMk/>
            <pc:sldMk cId="2339259307" sldId="291"/>
            <ac:graphicFrameMk id="4" creationId="{3D7CAF73-121E-AE7E-9E0A-E70F5D9689AA}"/>
          </ac:graphicFrameMkLst>
        </pc:graphicFrameChg>
      </pc:sldChg>
      <pc:sldChg chg="addSp delSp modSp new del mod setBg">
        <pc:chgData name="info" userId="d69cbac0-bffc-4031-9c75-d76edce5ff26" providerId="ADAL" clId="{A367969A-3BA9-4B4A-8794-6986451941CF}" dt="2023-05-26T16:18:15.913" v="11766" actId="47"/>
        <pc:sldMkLst>
          <pc:docMk/>
          <pc:sldMk cId="1887417921" sldId="292"/>
        </pc:sldMkLst>
        <pc:spChg chg="mod">
          <ac:chgData name="info" userId="d69cbac0-bffc-4031-9c75-d76edce5ff26" providerId="ADAL" clId="{A367969A-3BA9-4B4A-8794-6986451941CF}" dt="2023-05-24T18:22:02.963" v="5544" actId="2711"/>
          <ac:spMkLst>
            <pc:docMk/>
            <pc:sldMk cId="1887417921" sldId="292"/>
            <ac:spMk id="2" creationId="{7012A406-C16E-3400-8D67-A9754779CCB9}"/>
          </ac:spMkLst>
        </pc:spChg>
        <pc:spChg chg="del">
          <ac:chgData name="info" userId="d69cbac0-bffc-4031-9c75-d76edce5ff26" providerId="ADAL" clId="{A367969A-3BA9-4B4A-8794-6986451941CF}" dt="2023-05-22T19:24:34.346" v="3687" actId="478"/>
          <ac:spMkLst>
            <pc:docMk/>
            <pc:sldMk cId="1887417921" sldId="292"/>
            <ac:spMk id="3" creationId="{7A5B8E72-F275-4303-96A5-DB7373223A36}"/>
          </ac:spMkLst>
        </pc:spChg>
        <pc:spChg chg="add mod">
          <ac:chgData name="info" userId="d69cbac0-bffc-4031-9c75-d76edce5ff26" providerId="ADAL" clId="{A367969A-3BA9-4B4A-8794-6986451941CF}" dt="2023-05-24T18:22:07.851" v="5545" actId="2711"/>
          <ac:spMkLst>
            <pc:docMk/>
            <pc:sldMk cId="1887417921" sldId="292"/>
            <ac:spMk id="5" creationId="{A43E270E-C012-E489-D867-7A3050A82611}"/>
          </ac:spMkLst>
        </pc:spChg>
        <pc:spChg chg="add">
          <ac:chgData name="info" userId="d69cbac0-bffc-4031-9c75-d76edce5ff26" providerId="ADAL" clId="{A367969A-3BA9-4B4A-8794-6986451941CF}" dt="2023-05-22T19:26:18.644" v="3715" actId="26606"/>
          <ac:spMkLst>
            <pc:docMk/>
            <pc:sldMk cId="1887417921" sldId="292"/>
            <ac:spMk id="10" creationId="{A8384FB5-9ADC-4DDC-881B-597D56F5B15D}"/>
          </ac:spMkLst>
        </pc:spChg>
        <pc:spChg chg="add">
          <ac:chgData name="info" userId="d69cbac0-bffc-4031-9c75-d76edce5ff26" providerId="ADAL" clId="{A367969A-3BA9-4B4A-8794-6986451941CF}" dt="2023-05-22T19:26:18.644" v="3715" actId="26606"/>
          <ac:spMkLst>
            <pc:docMk/>
            <pc:sldMk cId="1887417921" sldId="292"/>
            <ac:spMk id="12" creationId="{91E5A9A7-95C6-4F4F-B00E-C82E07FE62EF}"/>
          </ac:spMkLst>
        </pc:spChg>
        <pc:spChg chg="add">
          <ac:chgData name="info" userId="d69cbac0-bffc-4031-9c75-d76edce5ff26" providerId="ADAL" clId="{A367969A-3BA9-4B4A-8794-6986451941CF}" dt="2023-05-22T19:26:18.644" v="3715" actId="26606"/>
          <ac:spMkLst>
            <pc:docMk/>
            <pc:sldMk cId="1887417921" sldId="292"/>
            <ac:spMk id="14" creationId="{D07DD2DE-F619-49DD-B5E7-03A290FF4ED1}"/>
          </ac:spMkLst>
        </pc:spChg>
        <pc:spChg chg="add">
          <ac:chgData name="info" userId="d69cbac0-bffc-4031-9c75-d76edce5ff26" providerId="ADAL" clId="{A367969A-3BA9-4B4A-8794-6986451941CF}" dt="2023-05-22T19:26:18.644" v="3715" actId="26606"/>
          <ac:spMkLst>
            <pc:docMk/>
            <pc:sldMk cId="1887417921" sldId="292"/>
            <ac:spMk id="16" creationId="{85149191-5F60-4A28-AAFF-039F96B0F3EC}"/>
          </ac:spMkLst>
        </pc:spChg>
        <pc:spChg chg="add">
          <ac:chgData name="info" userId="d69cbac0-bffc-4031-9c75-d76edce5ff26" providerId="ADAL" clId="{A367969A-3BA9-4B4A-8794-6986451941CF}" dt="2023-05-22T19:26:18.644" v="3715" actId="26606"/>
          <ac:spMkLst>
            <pc:docMk/>
            <pc:sldMk cId="1887417921" sldId="292"/>
            <ac:spMk id="18" creationId="{F8260ED5-17F7-4158-B241-D51DD4CF1B7E}"/>
          </ac:spMkLst>
        </pc:spChg>
        <pc:graphicFrameChg chg="add mod ord">
          <ac:chgData name="info" userId="d69cbac0-bffc-4031-9c75-d76edce5ff26" providerId="ADAL" clId="{A367969A-3BA9-4B4A-8794-6986451941CF}" dt="2023-05-24T18:29:27.679" v="5723"/>
          <ac:graphicFrameMkLst>
            <pc:docMk/>
            <pc:sldMk cId="1887417921" sldId="292"/>
            <ac:graphicFrameMk id="4" creationId="{0BC9978F-6A43-5CCD-5018-5C888194E32A}"/>
          </ac:graphicFrameMkLst>
        </pc:graphicFrameChg>
      </pc:sldChg>
      <pc:sldChg chg="addSp delSp modSp new mod setBg">
        <pc:chgData name="info" userId="d69cbac0-bffc-4031-9c75-d76edce5ff26" providerId="ADAL" clId="{A367969A-3BA9-4B4A-8794-6986451941CF}" dt="2023-05-26T20:17:07.805" v="19566" actId="208"/>
        <pc:sldMkLst>
          <pc:docMk/>
          <pc:sldMk cId="2029019413" sldId="293"/>
        </pc:sldMkLst>
        <pc:spChg chg="mod">
          <ac:chgData name="info" userId="d69cbac0-bffc-4031-9c75-d76edce5ff26" providerId="ADAL" clId="{A367969A-3BA9-4B4A-8794-6986451941CF}" dt="2023-05-26T20:17:00.587" v="19564" actId="26606"/>
          <ac:spMkLst>
            <pc:docMk/>
            <pc:sldMk cId="2029019413" sldId="293"/>
            <ac:spMk id="2" creationId="{1C778EC4-97C3-9835-6306-6A15A96E0C5C}"/>
          </ac:spMkLst>
        </pc:spChg>
        <pc:spChg chg="del">
          <ac:chgData name="info" userId="d69cbac0-bffc-4031-9c75-d76edce5ff26" providerId="ADAL" clId="{A367969A-3BA9-4B4A-8794-6986451941CF}" dt="2023-05-24T18:12:59.010" v="5513" actId="478"/>
          <ac:spMkLst>
            <pc:docMk/>
            <pc:sldMk cId="2029019413" sldId="293"/>
            <ac:spMk id="3" creationId="{5F815E2D-9AFF-2993-A5C9-B3C97BFD10F8}"/>
          </ac:spMkLst>
        </pc:spChg>
        <pc:spChg chg="add del">
          <ac:chgData name="info" userId="d69cbac0-bffc-4031-9c75-d76edce5ff26" providerId="ADAL" clId="{A367969A-3BA9-4B4A-8794-6986451941CF}" dt="2023-05-26T20:17:00.587" v="19564" actId="26606"/>
          <ac:spMkLst>
            <pc:docMk/>
            <pc:sldMk cId="2029019413" sldId="293"/>
            <ac:spMk id="9" creationId="{A8384FB5-9ADC-4DDC-881B-597D56F5B15D}"/>
          </ac:spMkLst>
        </pc:spChg>
        <pc:spChg chg="add del">
          <ac:chgData name="info" userId="d69cbac0-bffc-4031-9c75-d76edce5ff26" providerId="ADAL" clId="{A367969A-3BA9-4B4A-8794-6986451941CF}" dt="2023-05-26T20:17:00.587" v="19564" actId="26606"/>
          <ac:spMkLst>
            <pc:docMk/>
            <pc:sldMk cId="2029019413" sldId="293"/>
            <ac:spMk id="11" creationId="{91E5A9A7-95C6-4F4F-B00E-C82E07FE62EF}"/>
          </ac:spMkLst>
        </pc:spChg>
        <pc:spChg chg="add del">
          <ac:chgData name="info" userId="d69cbac0-bffc-4031-9c75-d76edce5ff26" providerId="ADAL" clId="{A367969A-3BA9-4B4A-8794-6986451941CF}" dt="2023-05-26T20:17:00.587" v="19564" actId="26606"/>
          <ac:spMkLst>
            <pc:docMk/>
            <pc:sldMk cId="2029019413" sldId="293"/>
            <ac:spMk id="13" creationId="{D07DD2DE-F619-49DD-B5E7-03A290FF4ED1}"/>
          </ac:spMkLst>
        </pc:spChg>
        <pc:spChg chg="add del">
          <ac:chgData name="info" userId="d69cbac0-bffc-4031-9c75-d76edce5ff26" providerId="ADAL" clId="{A367969A-3BA9-4B4A-8794-6986451941CF}" dt="2023-05-26T20:17:00.587" v="19564" actId="26606"/>
          <ac:spMkLst>
            <pc:docMk/>
            <pc:sldMk cId="2029019413" sldId="293"/>
            <ac:spMk id="15" creationId="{85149191-5F60-4A28-AAFF-039F96B0F3EC}"/>
          </ac:spMkLst>
        </pc:spChg>
        <pc:spChg chg="add del">
          <ac:chgData name="info" userId="d69cbac0-bffc-4031-9c75-d76edce5ff26" providerId="ADAL" clId="{A367969A-3BA9-4B4A-8794-6986451941CF}" dt="2023-05-26T20:17:00.587" v="19564" actId="26606"/>
          <ac:spMkLst>
            <pc:docMk/>
            <pc:sldMk cId="2029019413" sldId="293"/>
            <ac:spMk id="17" creationId="{F8260ED5-17F7-4158-B241-D51DD4CF1B7E}"/>
          </ac:spMkLst>
        </pc:spChg>
        <pc:spChg chg="add">
          <ac:chgData name="info" userId="d69cbac0-bffc-4031-9c75-d76edce5ff26" providerId="ADAL" clId="{A367969A-3BA9-4B4A-8794-6986451941CF}" dt="2023-05-26T20:17:00.587" v="19564" actId="26606"/>
          <ac:spMkLst>
            <pc:docMk/>
            <pc:sldMk cId="2029019413" sldId="293"/>
            <ac:spMk id="22" creationId="{A8384FB5-9ADC-4DDC-881B-597D56F5B15D}"/>
          </ac:spMkLst>
        </pc:spChg>
        <pc:spChg chg="add">
          <ac:chgData name="info" userId="d69cbac0-bffc-4031-9c75-d76edce5ff26" providerId="ADAL" clId="{A367969A-3BA9-4B4A-8794-6986451941CF}" dt="2023-05-26T20:17:00.587" v="19564" actId="26606"/>
          <ac:spMkLst>
            <pc:docMk/>
            <pc:sldMk cId="2029019413" sldId="293"/>
            <ac:spMk id="24" creationId="{1199E1B1-A8C0-4FE8-A5A8-1CB41D69F857}"/>
          </ac:spMkLst>
        </pc:spChg>
        <pc:spChg chg="add">
          <ac:chgData name="info" userId="d69cbac0-bffc-4031-9c75-d76edce5ff26" providerId="ADAL" clId="{A367969A-3BA9-4B4A-8794-6986451941CF}" dt="2023-05-26T20:17:00.587" v="19564" actId="26606"/>
          <ac:spMkLst>
            <pc:docMk/>
            <pc:sldMk cId="2029019413" sldId="293"/>
            <ac:spMk id="26" creationId="{84A8DE83-DE75-4B41-9DB4-A7EC0B0DEC0B}"/>
          </ac:spMkLst>
        </pc:spChg>
        <pc:spChg chg="add">
          <ac:chgData name="info" userId="d69cbac0-bffc-4031-9c75-d76edce5ff26" providerId="ADAL" clId="{A367969A-3BA9-4B4A-8794-6986451941CF}" dt="2023-05-26T20:17:00.587" v="19564" actId="26606"/>
          <ac:spMkLst>
            <pc:docMk/>
            <pc:sldMk cId="2029019413" sldId="293"/>
            <ac:spMk id="28" creationId="{A7009A0A-BEF5-4EAC-AF15-E4F9F002E239}"/>
          </ac:spMkLst>
        </pc:spChg>
        <pc:graphicFrameChg chg="add mod">
          <ac:chgData name="info" userId="d69cbac0-bffc-4031-9c75-d76edce5ff26" providerId="ADAL" clId="{A367969A-3BA9-4B4A-8794-6986451941CF}" dt="2023-05-26T20:17:07.805" v="19566" actId="208"/>
          <ac:graphicFrameMkLst>
            <pc:docMk/>
            <pc:sldMk cId="2029019413" sldId="293"/>
            <ac:graphicFrameMk id="4" creationId="{9248BA8C-EEA2-994B-A0AD-F7B2B7A664F6}"/>
          </ac:graphicFrameMkLst>
        </pc:graphicFrameChg>
      </pc:sldChg>
      <pc:sldChg chg="addSp delSp modSp new del mod">
        <pc:chgData name="info" userId="d69cbac0-bffc-4031-9c75-d76edce5ff26" providerId="ADAL" clId="{A367969A-3BA9-4B4A-8794-6986451941CF}" dt="2023-05-22T19:29:08.705" v="3795" actId="2696"/>
        <pc:sldMkLst>
          <pc:docMk/>
          <pc:sldMk cId="2143584181" sldId="293"/>
        </pc:sldMkLst>
        <pc:spChg chg="del">
          <ac:chgData name="info" userId="d69cbac0-bffc-4031-9c75-d76edce5ff26" providerId="ADAL" clId="{A367969A-3BA9-4B4A-8794-6986451941CF}" dt="2023-05-22T19:28:52.120" v="3788" actId="478"/>
          <ac:spMkLst>
            <pc:docMk/>
            <pc:sldMk cId="2143584181" sldId="293"/>
            <ac:spMk id="3" creationId="{5C898398-40FB-E4E8-1863-953ECE1F7471}"/>
          </ac:spMkLst>
        </pc:spChg>
        <pc:graphicFrameChg chg="add del mod">
          <ac:chgData name="info" userId="d69cbac0-bffc-4031-9c75-d76edce5ff26" providerId="ADAL" clId="{A367969A-3BA9-4B4A-8794-6986451941CF}" dt="2023-05-22T19:29:05.669" v="3794" actId="478"/>
          <ac:graphicFrameMkLst>
            <pc:docMk/>
            <pc:sldMk cId="2143584181" sldId="293"/>
            <ac:graphicFrameMk id="4" creationId="{72A13A8C-54A0-584D-3F14-56AE299D975E}"/>
          </ac:graphicFrameMkLst>
        </pc:graphicFrameChg>
        <pc:graphicFrameChg chg="add del mod">
          <ac:chgData name="info" userId="d69cbac0-bffc-4031-9c75-d76edce5ff26" providerId="ADAL" clId="{A367969A-3BA9-4B4A-8794-6986451941CF}" dt="2023-05-22T19:29:04.796" v="3793" actId="478"/>
          <ac:graphicFrameMkLst>
            <pc:docMk/>
            <pc:sldMk cId="2143584181" sldId="293"/>
            <ac:graphicFrameMk id="5" creationId="{4050014C-0CB1-5934-9B2D-BF65A06C4935}"/>
          </ac:graphicFrameMkLst>
        </pc:graphicFrameChg>
      </pc:sldChg>
      <pc:sldChg chg="modSp new del mod">
        <pc:chgData name="info" userId="d69cbac0-bffc-4031-9c75-d76edce5ff26" providerId="ADAL" clId="{A367969A-3BA9-4B4A-8794-6986451941CF}" dt="2023-05-24T18:31:09.126" v="5733" actId="680"/>
        <pc:sldMkLst>
          <pc:docMk/>
          <pc:sldMk cId="1147591194" sldId="294"/>
        </pc:sldMkLst>
        <pc:spChg chg="mod">
          <ac:chgData name="info" userId="d69cbac0-bffc-4031-9c75-d76edce5ff26" providerId="ADAL" clId="{A367969A-3BA9-4B4A-8794-6986451941CF}" dt="2023-05-24T18:31:07.928" v="5732" actId="20577"/>
          <ac:spMkLst>
            <pc:docMk/>
            <pc:sldMk cId="1147591194" sldId="294"/>
            <ac:spMk id="2" creationId="{ABEC46DF-2E57-0A21-7121-0611C4ACE1D2}"/>
          </ac:spMkLst>
        </pc:spChg>
      </pc:sldChg>
      <pc:sldChg chg="modSp new del mod">
        <pc:chgData name="info" userId="d69cbac0-bffc-4031-9c75-d76edce5ff26" providerId="ADAL" clId="{A367969A-3BA9-4B4A-8794-6986451941CF}" dt="2023-05-26T18:44:45.284" v="16826" actId="2696"/>
        <pc:sldMkLst>
          <pc:docMk/>
          <pc:sldMk cId="4092830498" sldId="294"/>
        </pc:sldMkLst>
        <pc:spChg chg="mod">
          <ac:chgData name="info" userId="d69cbac0-bffc-4031-9c75-d76edce5ff26" providerId="ADAL" clId="{A367969A-3BA9-4B4A-8794-6986451941CF}" dt="2023-05-24T18:56:15.493" v="5940" actId="20577"/>
          <ac:spMkLst>
            <pc:docMk/>
            <pc:sldMk cId="4092830498" sldId="294"/>
            <ac:spMk id="2" creationId="{1D3485C4-7B4B-077F-8AE3-2A311DE75D2E}"/>
          </ac:spMkLst>
        </pc:spChg>
        <pc:spChg chg="mod">
          <ac:chgData name="info" userId="d69cbac0-bffc-4031-9c75-d76edce5ff26" providerId="ADAL" clId="{A367969A-3BA9-4B4A-8794-6986451941CF}" dt="2023-05-26T18:42:43.832" v="16817" actId="20577"/>
          <ac:spMkLst>
            <pc:docMk/>
            <pc:sldMk cId="4092830498" sldId="294"/>
            <ac:spMk id="3" creationId="{69F2A21F-1192-69C8-61E9-F21A306690A4}"/>
          </ac:spMkLst>
        </pc:spChg>
      </pc:sldChg>
      <pc:sldChg chg="addSp modSp new del mod setBg">
        <pc:chgData name="info" userId="d69cbac0-bffc-4031-9c75-d76edce5ff26" providerId="ADAL" clId="{A367969A-3BA9-4B4A-8794-6986451941CF}" dt="2023-06-12T13:51:04.566" v="26592" actId="2696"/>
        <pc:sldMkLst>
          <pc:docMk/>
          <pc:sldMk cId="222970251" sldId="295"/>
        </pc:sldMkLst>
        <pc:spChg chg="mod">
          <ac:chgData name="info" userId="d69cbac0-bffc-4031-9c75-d76edce5ff26" providerId="ADAL" clId="{A367969A-3BA9-4B4A-8794-6986451941CF}" dt="2023-06-12T13:04:29.242" v="25154" actId="1076"/>
          <ac:spMkLst>
            <pc:docMk/>
            <pc:sldMk cId="222970251" sldId="295"/>
            <ac:spMk id="2" creationId="{7D84F3AF-D549-A90D-83BD-9087E348F646}"/>
          </ac:spMkLst>
        </pc:spChg>
        <pc:spChg chg="mod">
          <ac:chgData name="info" userId="d69cbac0-bffc-4031-9c75-d76edce5ff26" providerId="ADAL" clId="{A367969A-3BA9-4B4A-8794-6986451941CF}" dt="2023-06-12T13:05:04.958" v="25190" actId="113"/>
          <ac:spMkLst>
            <pc:docMk/>
            <pc:sldMk cId="222970251" sldId="295"/>
            <ac:spMk id="3" creationId="{8752B9A5-9445-8DF4-4602-104AE3CBB9A0}"/>
          </ac:spMkLst>
        </pc:spChg>
        <pc:spChg chg="add">
          <ac:chgData name="info" userId="d69cbac0-bffc-4031-9c75-d76edce5ff26" providerId="ADAL" clId="{A367969A-3BA9-4B4A-8794-6986451941CF}" dt="2023-05-26T19:21:05.062" v="17930" actId="26606"/>
          <ac:spMkLst>
            <pc:docMk/>
            <pc:sldMk cId="222970251" sldId="295"/>
            <ac:spMk id="8" creationId="{09588DA8-065E-4F6F-8EFD-43104AB2E0CF}"/>
          </ac:spMkLst>
        </pc:spChg>
        <pc:spChg chg="add">
          <ac:chgData name="info" userId="d69cbac0-bffc-4031-9c75-d76edce5ff26" providerId="ADAL" clId="{A367969A-3BA9-4B4A-8794-6986451941CF}" dt="2023-05-26T19:21:05.062" v="17930" actId="26606"/>
          <ac:spMkLst>
            <pc:docMk/>
            <pc:sldMk cId="222970251" sldId="295"/>
            <ac:spMk id="10" creationId="{C4285719-470E-454C-AF62-8323075F1F5B}"/>
          </ac:spMkLst>
        </pc:spChg>
        <pc:spChg chg="add">
          <ac:chgData name="info" userId="d69cbac0-bffc-4031-9c75-d76edce5ff26" providerId="ADAL" clId="{A367969A-3BA9-4B4A-8794-6986451941CF}" dt="2023-05-26T19:21:05.062" v="17930" actId="26606"/>
          <ac:spMkLst>
            <pc:docMk/>
            <pc:sldMk cId="222970251" sldId="295"/>
            <ac:spMk id="12" creationId="{CD9FE4EF-C4D8-49A0-B2FF-81D8DB7D8A24}"/>
          </ac:spMkLst>
        </pc:spChg>
        <pc:spChg chg="add">
          <ac:chgData name="info" userId="d69cbac0-bffc-4031-9c75-d76edce5ff26" providerId="ADAL" clId="{A367969A-3BA9-4B4A-8794-6986451941CF}" dt="2023-05-26T19:21:05.062" v="17930" actId="26606"/>
          <ac:spMkLst>
            <pc:docMk/>
            <pc:sldMk cId="222970251" sldId="295"/>
            <ac:spMk id="14" creationId="{4300840D-0A0B-4512-BACA-B439D5B9C57C}"/>
          </ac:spMkLst>
        </pc:spChg>
        <pc:spChg chg="add">
          <ac:chgData name="info" userId="d69cbac0-bffc-4031-9c75-d76edce5ff26" providerId="ADAL" clId="{A367969A-3BA9-4B4A-8794-6986451941CF}" dt="2023-05-26T19:21:05.062" v="17930" actId="26606"/>
          <ac:spMkLst>
            <pc:docMk/>
            <pc:sldMk cId="222970251" sldId="295"/>
            <ac:spMk id="16" creationId="{D2B78728-A580-49A7-84F9-6EF6F583ADE0}"/>
          </ac:spMkLst>
        </pc:spChg>
        <pc:spChg chg="add">
          <ac:chgData name="info" userId="d69cbac0-bffc-4031-9c75-d76edce5ff26" providerId="ADAL" clId="{A367969A-3BA9-4B4A-8794-6986451941CF}" dt="2023-05-26T19:21:05.062" v="17930" actId="26606"/>
          <ac:spMkLst>
            <pc:docMk/>
            <pc:sldMk cId="222970251" sldId="295"/>
            <ac:spMk id="18" creationId="{38FAA1A1-D861-433F-88FA-1E9D6FD31D11}"/>
          </ac:spMkLst>
        </pc:spChg>
        <pc:spChg chg="add">
          <ac:chgData name="info" userId="d69cbac0-bffc-4031-9c75-d76edce5ff26" providerId="ADAL" clId="{A367969A-3BA9-4B4A-8794-6986451941CF}" dt="2023-05-26T19:21:05.062" v="17930" actId="26606"/>
          <ac:spMkLst>
            <pc:docMk/>
            <pc:sldMk cId="222970251" sldId="295"/>
            <ac:spMk id="20" creationId="{8D71EDA1-87BF-4D5D-AB79-F346FD19278A}"/>
          </ac:spMkLst>
        </pc:spChg>
      </pc:sldChg>
      <pc:sldChg chg="addSp delSp modSp new del mod setBg addAnim">
        <pc:chgData name="info" userId="d69cbac0-bffc-4031-9c75-d76edce5ff26" providerId="ADAL" clId="{A367969A-3BA9-4B4A-8794-6986451941CF}" dt="2023-06-12T13:51:04.566" v="26592" actId="2696"/>
        <pc:sldMkLst>
          <pc:docMk/>
          <pc:sldMk cId="2994183868" sldId="296"/>
        </pc:sldMkLst>
        <pc:spChg chg="mod">
          <ac:chgData name="info" userId="d69cbac0-bffc-4031-9c75-d76edce5ff26" providerId="ADAL" clId="{A367969A-3BA9-4B4A-8794-6986451941CF}" dt="2023-05-26T19:28:08.060" v="18201" actId="26606"/>
          <ac:spMkLst>
            <pc:docMk/>
            <pc:sldMk cId="2994183868" sldId="296"/>
            <ac:spMk id="2" creationId="{2A635D8D-A664-57BB-5E3B-A7130ED15CD0}"/>
          </ac:spMkLst>
        </pc:spChg>
        <pc:spChg chg="add del mod">
          <ac:chgData name="info" userId="d69cbac0-bffc-4031-9c75-d76edce5ff26" providerId="ADAL" clId="{A367969A-3BA9-4B4A-8794-6986451941CF}" dt="2023-05-26T19:28:03.685" v="18200" actId="478"/>
          <ac:spMkLst>
            <pc:docMk/>
            <pc:sldMk cId="2994183868" sldId="296"/>
            <ac:spMk id="3" creationId="{99DC3288-FE6C-6DFA-B601-21CF5D79D62D}"/>
          </ac:spMkLst>
        </pc:spChg>
        <pc:spChg chg="add del">
          <ac:chgData name="info" userId="d69cbac0-bffc-4031-9c75-d76edce5ff26" providerId="ADAL" clId="{A367969A-3BA9-4B4A-8794-6986451941CF}" dt="2023-05-26T19:21:31.169" v="17937" actId="26606"/>
          <ac:spMkLst>
            <pc:docMk/>
            <pc:sldMk cId="2994183868" sldId="296"/>
            <ac:spMk id="5" creationId="{56D63398-EEE4-4E6A-BEF3-E92924A2821E}"/>
          </ac:spMkLst>
        </pc:spChg>
        <pc:spChg chg="add del">
          <ac:chgData name="info" userId="d69cbac0-bffc-4031-9c75-d76edce5ff26" providerId="ADAL" clId="{A367969A-3BA9-4B4A-8794-6986451941CF}" dt="2023-05-26T19:21:31.169" v="17937" actId="26606"/>
          <ac:spMkLst>
            <pc:docMk/>
            <pc:sldMk cId="2994183868" sldId="296"/>
            <ac:spMk id="6" creationId="{5CEAD642-85CF-4750-8432-7C80C901F001}"/>
          </ac:spMkLst>
        </pc:spChg>
        <pc:spChg chg="add del">
          <ac:chgData name="info" userId="d69cbac0-bffc-4031-9c75-d76edce5ff26" providerId="ADAL" clId="{A367969A-3BA9-4B4A-8794-6986451941CF}" dt="2023-05-26T19:21:31.169" v="17937" actId="26606"/>
          <ac:spMkLst>
            <pc:docMk/>
            <pc:sldMk cId="2994183868" sldId="296"/>
            <ac:spMk id="7" creationId="{C6804B24-17AC-406D-9636-1332F5DF9AE7}"/>
          </ac:spMkLst>
        </pc:spChg>
        <pc:spChg chg="add del">
          <ac:chgData name="info" userId="d69cbac0-bffc-4031-9c75-d76edce5ff26" providerId="ADAL" clId="{A367969A-3BA9-4B4A-8794-6986451941CF}" dt="2023-05-26T19:21:22.814" v="17935" actId="26606"/>
          <ac:spMkLst>
            <pc:docMk/>
            <pc:sldMk cId="2994183868" sldId="296"/>
            <ac:spMk id="8" creationId="{09588DA8-065E-4F6F-8EFD-43104AB2E0CF}"/>
          </ac:spMkLst>
        </pc:spChg>
        <pc:spChg chg="add del">
          <ac:chgData name="info" userId="d69cbac0-bffc-4031-9c75-d76edce5ff26" providerId="ADAL" clId="{A367969A-3BA9-4B4A-8794-6986451941CF}" dt="2023-05-26T19:21:31.169" v="17937" actId="26606"/>
          <ac:spMkLst>
            <pc:docMk/>
            <pc:sldMk cId="2994183868" sldId="296"/>
            <ac:spMk id="9" creationId="{730D8B3B-9B80-4025-B934-26DC7D7CD231}"/>
          </ac:spMkLst>
        </pc:spChg>
        <pc:spChg chg="add del">
          <ac:chgData name="info" userId="d69cbac0-bffc-4031-9c75-d76edce5ff26" providerId="ADAL" clId="{A367969A-3BA9-4B4A-8794-6986451941CF}" dt="2023-05-26T19:21:22.814" v="17935" actId="26606"/>
          <ac:spMkLst>
            <pc:docMk/>
            <pc:sldMk cId="2994183868" sldId="296"/>
            <ac:spMk id="10" creationId="{C4285719-470E-454C-AF62-8323075F1F5B}"/>
          </ac:spMkLst>
        </pc:spChg>
        <pc:spChg chg="add del">
          <ac:chgData name="info" userId="d69cbac0-bffc-4031-9c75-d76edce5ff26" providerId="ADAL" clId="{A367969A-3BA9-4B4A-8794-6986451941CF}" dt="2023-05-26T19:21:31.169" v="17937" actId="26606"/>
          <ac:spMkLst>
            <pc:docMk/>
            <pc:sldMk cId="2994183868" sldId="296"/>
            <ac:spMk id="11" creationId="{B5A1B09C-1565-46F8-B70F-621C5EB48A09}"/>
          </ac:spMkLst>
        </pc:spChg>
        <pc:spChg chg="add del">
          <ac:chgData name="info" userId="d69cbac0-bffc-4031-9c75-d76edce5ff26" providerId="ADAL" clId="{A367969A-3BA9-4B4A-8794-6986451941CF}" dt="2023-05-26T19:21:22.814" v="17935" actId="26606"/>
          <ac:spMkLst>
            <pc:docMk/>
            <pc:sldMk cId="2994183868" sldId="296"/>
            <ac:spMk id="12" creationId="{CD9FE4EF-C4D8-49A0-B2FF-81D8DB7D8A24}"/>
          </ac:spMkLst>
        </pc:spChg>
        <pc:spChg chg="add del">
          <ac:chgData name="info" userId="d69cbac0-bffc-4031-9c75-d76edce5ff26" providerId="ADAL" clId="{A367969A-3BA9-4B4A-8794-6986451941CF}" dt="2023-05-26T19:21:31.169" v="17937" actId="26606"/>
          <ac:spMkLst>
            <pc:docMk/>
            <pc:sldMk cId="2994183868" sldId="296"/>
            <ac:spMk id="13" creationId="{570DF94D-F28F-435E-AD56-C40FC99AFAA1}"/>
          </ac:spMkLst>
        </pc:spChg>
        <pc:spChg chg="add del">
          <ac:chgData name="info" userId="d69cbac0-bffc-4031-9c75-d76edce5ff26" providerId="ADAL" clId="{A367969A-3BA9-4B4A-8794-6986451941CF}" dt="2023-05-26T19:21:22.814" v="17935" actId="26606"/>
          <ac:spMkLst>
            <pc:docMk/>
            <pc:sldMk cId="2994183868" sldId="296"/>
            <ac:spMk id="14" creationId="{4300840D-0A0B-4512-BACA-B439D5B9C57C}"/>
          </ac:spMkLst>
        </pc:spChg>
        <pc:spChg chg="add del">
          <ac:chgData name="info" userId="d69cbac0-bffc-4031-9c75-d76edce5ff26" providerId="ADAL" clId="{A367969A-3BA9-4B4A-8794-6986451941CF}" dt="2023-05-26T19:21:31.169" v="17937" actId="26606"/>
          <ac:spMkLst>
            <pc:docMk/>
            <pc:sldMk cId="2994183868" sldId="296"/>
            <ac:spMk id="15" creationId="{84F952EE-9AAE-4D81-BF98-35DF71334053}"/>
          </ac:spMkLst>
        </pc:spChg>
        <pc:spChg chg="add del">
          <ac:chgData name="info" userId="d69cbac0-bffc-4031-9c75-d76edce5ff26" providerId="ADAL" clId="{A367969A-3BA9-4B4A-8794-6986451941CF}" dt="2023-05-26T19:21:22.814" v="17935" actId="26606"/>
          <ac:spMkLst>
            <pc:docMk/>
            <pc:sldMk cId="2994183868" sldId="296"/>
            <ac:spMk id="16" creationId="{D2B78728-A580-49A7-84F9-6EF6F583ADE0}"/>
          </ac:spMkLst>
        </pc:spChg>
        <pc:spChg chg="add del">
          <ac:chgData name="info" userId="d69cbac0-bffc-4031-9c75-d76edce5ff26" providerId="ADAL" clId="{A367969A-3BA9-4B4A-8794-6986451941CF}" dt="2023-05-26T19:28:08.060" v="18201" actId="26606"/>
          <ac:spMkLst>
            <pc:docMk/>
            <pc:sldMk cId="2994183868" sldId="296"/>
            <ac:spMk id="17" creationId="{09588DA8-065E-4F6F-8EFD-43104AB2E0CF}"/>
          </ac:spMkLst>
        </pc:spChg>
        <pc:spChg chg="add del">
          <ac:chgData name="info" userId="d69cbac0-bffc-4031-9c75-d76edce5ff26" providerId="ADAL" clId="{A367969A-3BA9-4B4A-8794-6986451941CF}" dt="2023-05-26T19:21:22.814" v="17935" actId="26606"/>
          <ac:spMkLst>
            <pc:docMk/>
            <pc:sldMk cId="2994183868" sldId="296"/>
            <ac:spMk id="18" creationId="{38FAA1A1-D861-433F-88FA-1E9D6FD31D11}"/>
          </ac:spMkLst>
        </pc:spChg>
        <pc:spChg chg="add del">
          <ac:chgData name="info" userId="d69cbac0-bffc-4031-9c75-d76edce5ff26" providerId="ADAL" clId="{A367969A-3BA9-4B4A-8794-6986451941CF}" dt="2023-05-26T19:28:08.060" v="18201" actId="26606"/>
          <ac:spMkLst>
            <pc:docMk/>
            <pc:sldMk cId="2994183868" sldId="296"/>
            <ac:spMk id="19" creationId="{C4285719-470E-454C-AF62-8323075F1F5B}"/>
          </ac:spMkLst>
        </pc:spChg>
        <pc:spChg chg="add del">
          <ac:chgData name="info" userId="d69cbac0-bffc-4031-9c75-d76edce5ff26" providerId="ADAL" clId="{A367969A-3BA9-4B4A-8794-6986451941CF}" dt="2023-05-26T19:21:22.814" v="17935" actId="26606"/>
          <ac:spMkLst>
            <pc:docMk/>
            <pc:sldMk cId="2994183868" sldId="296"/>
            <ac:spMk id="20" creationId="{8D71EDA1-87BF-4D5D-AB79-F346FD19278A}"/>
          </ac:spMkLst>
        </pc:spChg>
        <pc:spChg chg="add del">
          <ac:chgData name="info" userId="d69cbac0-bffc-4031-9c75-d76edce5ff26" providerId="ADAL" clId="{A367969A-3BA9-4B4A-8794-6986451941CF}" dt="2023-05-26T19:28:08.060" v="18201" actId="26606"/>
          <ac:spMkLst>
            <pc:docMk/>
            <pc:sldMk cId="2994183868" sldId="296"/>
            <ac:spMk id="21" creationId="{CD9FE4EF-C4D8-49A0-B2FF-81D8DB7D8A24}"/>
          </ac:spMkLst>
        </pc:spChg>
        <pc:spChg chg="add del">
          <ac:chgData name="info" userId="d69cbac0-bffc-4031-9c75-d76edce5ff26" providerId="ADAL" clId="{A367969A-3BA9-4B4A-8794-6986451941CF}" dt="2023-05-26T19:28:08.060" v="18201" actId="26606"/>
          <ac:spMkLst>
            <pc:docMk/>
            <pc:sldMk cId="2994183868" sldId="296"/>
            <ac:spMk id="22" creationId="{4300840D-0A0B-4512-BACA-B439D5B9C57C}"/>
          </ac:spMkLst>
        </pc:spChg>
        <pc:spChg chg="add del">
          <ac:chgData name="info" userId="d69cbac0-bffc-4031-9c75-d76edce5ff26" providerId="ADAL" clId="{A367969A-3BA9-4B4A-8794-6986451941CF}" dt="2023-05-26T19:28:08.060" v="18201" actId="26606"/>
          <ac:spMkLst>
            <pc:docMk/>
            <pc:sldMk cId="2994183868" sldId="296"/>
            <ac:spMk id="23" creationId="{D2B78728-A580-49A7-84F9-6EF6F583ADE0}"/>
          </ac:spMkLst>
        </pc:spChg>
        <pc:spChg chg="add del">
          <ac:chgData name="info" userId="d69cbac0-bffc-4031-9c75-d76edce5ff26" providerId="ADAL" clId="{A367969A-3BA9-4B4A-8794-6986451941CF}" dt="2023-05-26T19:28:08.060" v="18201" actId="26606"/>
          <ac:spMkLst>
            <pc:docMk/>
            <pc:sldMk cId="2994183868" sldId="296"/>
            <ac:spMk id="24" creationId="{38FAA1A1-D861-433F-88FA-1E9D6FD31D11}"/>
          </ac:spMkLst>
        </pc:spChg>
        <pc:spChg chg="add del">
          <ac:chgData name="info" userId="d69cbac0-bffc-4031-9c75-d76edce5ff26" providerId="ADAL" clId="{A367969A-3BA9-4B4A-8794-6986451941CF}" dt="2023-05-26T19:28:08.060" v="18201" actId="26606"/>
          <ac:spMkLst>
            <pc:docMk/>
            <pc:sldMk cId="2994183868" sldId="296"/>
            <ac:spMk id="25" creationId="{8D71EDA1-87BF-4D5D-AB79-F346FD19278A}"/>
          </ac:spMkLst>
        </pc:spChg>
        <pc:spChg chg="add">
          <ac:chgData name="info" userId="d69cbac0-bffc-4031-9c75-d76edce5ff26" providerId="ADAL" clId="{A367969A-3BA9-4B4A-8794-6986451941CF}" dt="2023-05-26T19:28:08.060" v="18201" actId="26606"/>
          <ac:spMkLst>
            <pc:docMk/>
            <pc:sldMk cId="2994183868" sldId="296"/>
            <ac:spMk id="30" creationId="{0E30439A-8A5B-46EC-8283-9B6B031D40D0}"/>
          </ac:spMkLst>
        </pc:spChg>
        <pc:spChg chg="add">
          <ac:chgData name="info" userId="d69cbac0-bffc-4031-9c75-d76edce5ff26" providerId="ADAL" clId="{A367969A-3BA9-4B4A-8794-6986451941CF}" dt="2023-05-26T19:28:08.060" v="18201" actId="26606"/>
          <ac:spMkLst>
            <pc:docMk/>
            <pc:sldMk cId="2994183868" sldId="296"/>
            <ac:spMk id="32" creationId="{5CEAD642-85CF-4750-8432-7C80C901F001}"/>
          </ac:spMkLst>
        </pc:spChg>
        <pc:spChg chg="add">
          <ac:chgData name="info" userId="d69cbac0-bffc-4031-9c75-d76edce5ff26" providerId="ADAL" clId="{A367969A-3BA9-4B4A-8794-6986451941CF}" dt="2023-05-26T19:28:08.060" v="18201" actId="26606"/>
          <ac:spMkLst>
            <pc:docMk/>
            <pc:sldMk cId="2994183868" sldId="296"/>
            <ac:spMk id="34" creationId="{FA33EEAE-15D5-4119-8C1E-89D943F911EF}"/>
          </ac:spMkLst>
        </pc:spChg>
        <pc:spChg chg="add">
          <ac:chgData name="info" userId="d69cbac0-bffc-4031-9c75-d76edce5ff26" providerId="ADAL" clId="{A367969A-3BA9-4B4A-8794-6986451941CF}" dt="2023-05-26T19:28:08.060" v="18201" actId="26606"/>
          <ac:spMkLst>
            <pc:docMk/>
            <pc:sldMk cId="2994183868" sldId="296"/>
            <ac:spMk id="36" creationId="{730D8B3B-9B80-4025-B934-26DC7D7CD231}"/>
          </ac:spMkLst>
        </pc:spChg>
        <pc:spChg chg="add">
          <ac:chgData name="info" userId="d69cbac0-bffc-4031-9c75-d76edce5ff26" providerId="ADAL" clId="{A367969A-3BA9-4B4A-8794-6986451941CF}" dt="2023-05-26T19:28:08.060" v="18201" actId="26606"/>
          <ac:spMkLst>
            <pc:docMk/>
            <pc:sldMk cId="2994183868" sldId="296"/>
            <ac:spMk id="38" creationId="{B5A1B09C-1565-46F8-B70F-621C5EB48A09}"/>
          </ac:spMkLst>
        </pc:spChg>
        <pc:spChg chg="add">
          <ac:chgData name="info" userId="d69cbac0-bffc-4031-9c75-d76edce5ff26" providerId="ADAL" clId="{A367969A-3BA9-4B4A-8794-6986451941CF}" dt="2023-05-26T19:28:08.060" v="18201" actId="26606"/>
          <ac:spMkLst>
            <pc:docMk/>
            <pc:sldMk cId="2994183868" sldId="296"/>
            <ac:spMk id="40" creationId="{8C516CC8-80AC-446C-A56E-9F54B7210402}"/>
          </ac:spMkLst>
        </pc:spChg>
        <pc:spChg chg="add">
          <ac:chgData name="info" userId="d69cbac0-bffc-4031-9c75-d76edce5ff26" providerId="ADAL" clId="{A367969A-3BA9-4B4A-8794-6986451941CF}" dt="2023-05-26T19:28:08.060" v="18201" actId="26606"/>
          <ac:spMkLst>
            <pc:docMk/>
            <pc:sldMk cId="2994183868" sldId="296"/>
            <ac:spMk id="42" creationId="{53947E58-F088-49F1-A3D1-DEA690192E84}"/>
          </ac:spMkLst>
        </pc:spChg>
      </pc:sldChg>
      <pc:sldChg chg="addSp modSp new mod ord setBg">
        <pc:chgData name="info" userId="d69cbac0-bffc-4031-9c75-d76edce5ff26" providerId="ADAL" clId="{A367969A-3BA9-4B4A-8794-6986451941CF}" dt="2023-05-26T20:28:02.736" v="20081"/>
        <pc:sldMkLst>
          <pc:docMk/>
          <pc:sldMk cId="1685670516" sldId="297"/>
        </pc:sldMkLst>
        <pc:spChg chg="mod">
          <ac:chgData name="info" userId="d69cbac0-bffc-4031-9c75-d76edce5ff26" providerId="ADAL" clId="{A367969A-3BA9-4B4A-8794-6986451941CF}" dt="2023-05-26T19:17:40.384" v="17905" actId="26606"/>
          <ac:spMkLst>
            <pc:docMk/>
            <pc:sldMk cId="1685670516" sldId="297"/>
            <ac:spMk id="2" creationId="{DC4FE139-15CC-0114-F299-D341EA3A5EA8}"/>
          </ac:spMkLst>
        </pc:spChg>
        <pc:spChg chg="mod">
          <ac:chgData name="info" userId="d69cbac0-bffc-4031-9c75-d76edce5ff26" providerId="ADAL" clId="{A367969A-3BA9-4B4A-8794-6986451941CF}" dt="2023-05-26T20:26:57.182" v="20071" actId="207"/>
          <ac:spMkLst>
            <pc:docMk/>
            <pc:sldMk cId="1685670516" sldId="297"/>
            <ac:spMk id="3" creationId="{0E4BD581-7549-0736-E5A0-7767ED884BF1}"/>
          </ac:spMkLst>
        </pc:spChg>
        <pc:spChg chg="add">
          <ac:chgData name="info" userId="d69cbac0-bffc-4031-9c75-d76edce5ff26" providerId="ADAL" clId="{A367969A-3BA9-4B4A-8794-6986451941CF}" dt="2023-05-26T19:17:40.384" v="17905" actId="26606"/>
          <ac:spMkLst>
            <pc:docMk/>
            <pc:sldMk cId="1685670516" sldId="297"/>
            <ac:spMk id="8" creationId="{09588DA8-065E-4F6F-8EFD-43104AB2E0CF}"/>
          </ac:spMkLst>
        </pc:spChg>
        <pc:spChg chg="add">
          <ac:chgData name="info" userId="d69cbac0-bffc-4031-9c75-d76edce5ff26" providerId="ADAL" clId="{A367969A-3BA9-4B4A-8794-6986451941CF}" dt="2023-05-26T19:17:40.384" v="17905" actId="26606"/>
          <ac:spMkLst>
            <pc:docMk/>
            <pc:sldMk cId="1685670516" sldId="297"/>
            <ac:spMk id="10" creationId="{C4285719-470E-454C-AF62-8323075F1F5B}"/>
          </ac:spMkLst>
        </pc:spChg>
        <pc:spChg chg="add">
          <ac:chgData name="info" userId="d69cbac0-bffc-4031-9c75-d76edce5ff26" providerId="ADAL" clId="{A367969A-3BA9-4B4A-8794-6986451941CF}" dt="2023-05-26T19:17:40.384" v="17905" actId="26606"/>
          <ac:spMkLst>
            <pc:docMk/>
            <pc:sldMk cId="1685670516" sldId="297"/>
            <ac:spMk id="12" creationId="{CD9FE4EF-C4D8-49A0-B2FF-81D8DB7D8A24}"/>
          </ac:spMkLst>
        </pc:spChg>
        <pc:spChg chg="add">
          <ac:chgData name="info" userId="d69cbac0-bffc-4031-9c75-d76edce5ff26" providerId="ADAL" clId="{A367969A-3BA9-4B4A-8794-6986451941CF}" dt="2023-05-26T19:17:40.384" v="17905" actId="26606"/>
          <ac:spMkLst>
            <pc:docMk/>
            <pc:sldMk cId="1685670516" sldId="297"/>
            <ac:spMk id="14" creationId="{4300840D-0A0B-4512-BACA-B439D5B9C57C}"/>
          </ac:spMkLst>
        </pc:spChg>
        <pc:spChg chg="add">
          <ac:chgData name="info" userId="d69cbac0-bffc-4031-9c75-d76edce5ff26" providerId="ADAL" clId="{A367969A-3BA9-4B4A-8794-6986451941CF}" dt="2023-05-26T19:17:40.384" v="17905" actId="26606"/>
          <ac:spMkLst>
            <pc:docMk/>
            <pc:sldMk cId="1685670516" sldId="297"/>
            <ac:spMk id="16" creationId="{D2B78728-A580-49A7-84F9-6EF6F583ADE0}"/>
          </ac:spMkLst>
        </pc:spChg>
        <pc:spChg chg="add">
          <ac:chgData name="info" userId="d69cbac0-bffc-4031-9c75-d76edce5ff26" providerId="ADAL" clId="{A367969A-3BA9-4B4A-8794-6986451941CF}" dt="2023-05-26T19:17:40.384" v="17905" actId="26606"/>
          <ac:spMkLst>
            <pc:docMk/>
            <pc:sldMk cId="1685670516" sldId="297"/>
            <ac:spMk id="18" creationId="{38FAA1A1-D861-433F-88FA-1E9D6FD31D11}"/>
          </ac:spMkLst>
        </pc:spChg>
        <pc:spChg chg="add">
          <ac:chgData name="info" userId="d69cbac0-bffc-4031-9c75-d76edce5ff26" providerId="ADAL" clId="{A367969A-3BA9-4B4A-8794-6986451941CF}" dt="2023-05-26T19:17:40.384" v="17905" actId="26606"/>
          <ac:spMkLst>
            <pc:docMk/>
            <pc:sldMk cId="1685670516" sldId="297"/>
            <ac:spMk id="20" creationId="{8D71EDA1-87BF-4D5D-AB79-F346FD19278A}"/>
          </ac:spMkLst>
        </pc:spChg>
      </pc:sldChg>
      <pc:sldChg chg="modSp new del mod">
        <pc:chgData name="info" userId="d69cbac0-bffc-4031-9c75-d76edce5ff26" providerId="ADAL" clId="{A367969A-3BA9-4B4A-8794-6986451941CF}" dt="2023-05-25T16:46:03.733" v="11697" actId="2696"/>
        <pc:sldMkLst>
          <pc:docMk/>
          <pc:sldMk cId="604951108" sldId="298"/>
        </pc:sldMkLst>
        <pc:spChg chg="mod">
          <ac:chgData name="info" userId="d69cbac0-bffc-4031-9c75-d76edce5ff26" providerId="ADAL" clId="{A367969A-3BA9-4B4A-8794-6986451941CF}" dt="2023-05-24T19:16:25.382" v="6966" actId="20577"/>
          <ac:spMkLst>
            <pc:docMk/>
            <pc:sldMk cId="604951108" sldId="298"/>
            <ac:spMk id="2" creationId="{740BD17F-9970-D5BC-0DD8-FB6C86610A4E}"/>
          </ac:spMkLst>
        </pc:spChg>
        <pc:spChg chg="mod">
          <ac:chgData name="info" userId="d69cbac0-bffc-4031-9c75-d76edce5ff26" providerId="ADAL" clId="{A367969A-3BA9-4B4A-8794-6986451941CF}" dt="2023-05-24T20:59:55.241" v="11696" actId="27636"/>
          <ac:spMkLst>
            <pc:docMk/>
            <pc:sldMk cId="604951108" sldId="298"/>
            <ac:spMk id="3" creationId="{C660D65F-7747-1B97-6A9F-C04A4A991F0D}"/>
          </ac:spMkLst>
        </pc:spChg>
      </pc:sldChg>
      <pc:sldChg chg="addSp delSp modSp new del mod setBg">
        <pc:chgData name="info" userId="d69cbac0-bffc-4031-9c75-d76edce5ff26" providerId="ADAL" clId="{A367969A-3BA9-4B4A-8794-6986451941CF}" dt="2023-06-12T13:51:04.566" v="26592" actId="2696"/>
        <pc:sldMkLst>
          <pc:docMk/>
          <pc:sldMk cId="487354619" sldId="299"/>
        </pc:sldMkLst>
        <pc:spChg chg="mod">
          <ac:chgData name="info" userId="d69cbac0-bffc-4031-9c75-d76edce5ff26" providerId="ADAL" clId="{A367969A-3BA9-4B4A-8794-6986451941CF}" dt="2023-06-12T13:44:54.031" v="26469" actId="14100"/>
          <ac:spMkLst>
            <pc:docMk/>
            <pc:sldMk cId="487354619" sldId="299"/>
            <ac:spMk id="2" creationId="{867D2928-B5B4-538B-03C2-F035E19FBE92}"/>
          </ac:spMkLst>
        </pc:spChg>
        <pc:spChg chg="add del mod">
          <ac:chgData name="info" userId="d69cbac0-bffc-4031-9c75-d76edce5ff26" providerId="ADAL" clId="{A367969A-3BA9-4B4A-8794-6986451941CF}" dt="2023-05-26T19:20:47.080" v="17926" actId="26606"/>
          <ac:spMkLst>
            <pc:docMk/>
            <pc:sldMk cId="487354619" sldId="299"/>
            <ac:spMk id="3" creationId="{53B413AF-057C-72AC-EA80-2F1973ED9855}"/>
          </ac:spMkLst>
        </pc:spChg>
        <pc:spChg chg="add del">
          <ac:chgData name="info" userId="d69cbac0-bffc-4031-9c75-d76edce5ff26" providerId="ADAL" clId="{A367969A-3BA9-4B4A-8794-6986451941CF}" dt="2023-05-26T19:19:26.818" v="17920" actId="26606"/>
          <ac:spMkLst>
            <pc:docMk/>
            <pc:sldMk cId="487354619" sldId="299"/>
            <ac:spMk id="7" creationId="{460B0EFB-53ED-4F35-B05D-F658EA021C65}"/>
          </ac:spMkLst>
        </pc:spChg>
        <pc:spChg chg="add del">
          <ac:chgData name="info" userId="d69cbac0-bffc-4031-9c75-d76edce5ff26" providerId="ADAL" clId="{A367969A-3BA9-4B4A-8794-6986451941CF}" dt="2023-05-26T19:18:46.154" v="17910" actId="26606"/>
          <ac:spMkLst>
            <pc:docMk/>
            <pc:sldMk cId="487354619" sldId="299"/>
            <ac:spMk id="8" creationId="{09588DA8-065E-4F6F-8EFD-43104AB2E0CF}"/>
          </ac:spMkLst>
        </pc:spChg>
        <pc:spChg chg="add del">
          <ac:chgData name="info" userId="d69cbac0-bffc-4031-9c75-d76edce5ff26" providerId="ADAL" clId="{A367969A-3BA9-4B4A-8794-6986451941CF}" dt="2023-05-26T19:18:56.394" v="17912" actId="26606"/>
          <ac:spMkLst>
            <pc:docMk/>
            <pc:sldMk cId="487354619" sldId="299"/>
            <ac:spMk id="9" creationId="{BACC6370-2D7E-4714-9D71-7542949D7D5D}"/>
          </ac:spMkLst>
        </pc:spChg>
        <pc:spChg chg="add del">
          <ac:chgData name="info" userId="d69cbac0-bffc-4031-9c75-d76edce5ff26" providerId="ADAL" clId="{A367969A-3BA9-4B4A-8794-6986451941CF}" dt="2023-05-26T19:18:46.154" v="17910" actId="26606"/>
          <ac:spMkLst>
            <pc:docMk/>
            <pc:sldMk cId="487354619" sldId="299"/>
            <ac:spMk id="10" creationId="{C4285719-470E-454C-AF62-8323075F1F5B}"/>
          </ac:spMkLst>
        </pc:spChg>
        <pc:spChg chg="add del">
          <ac:chgData name="info" userId="d69cbac0-bffc-4031-9c75-d76edce5ff26" providerId="ADAL" clId="{A367969A-3BA9-4B4A-8794-6986451941CF}" dt="2023-05-26T19:18:56.394" v="17912" actId="26606"/>
          <ac:spMkLst>
            <pc:docMk/>
            <pc:sldMk cId="487354619" sldId="299"/>
            <ac:spMk id="11" creationId="{F68B3F68-107C-434F-AA38-110D5EA91B85}"/>
          </ac:spMkLst>
        </pc:spChg>
        <pc:spChg chg="add del">
          <ac:chgData name="info" userId="d69cbac0-bffc-4031-9c75-d76edce5ff26" providerId="ADAL" clId="{A367969A-3BA9-4B4A-8794-6986451941CF}" dt="2023-05-26T19:18:46.154" v="17910" actId="26606"/>
          <ac:spMkLst>
            <pc:docMk/>
            <pc:sldMk cId="487354619" sldId="299"/>
            <ac:spMk id="12" creationId="{CD9FE4EF-C4D8-49A0-B2FF-81D8DB7D8A24}"/>
          </ac:spMkLst>
        </pc:spChg>
        <pc:spChg chg="add del">
          <ac:chgData name="info" userId="d69cbac0-bffc-4031-9c75-d76edce5ff26" providerId="ADAL" clId="{A367969A-3BA9-4B4A-8794-6986451941CF}" dt="2023-05-26T19:18:56.394" v="17912" actId="26606"/>
          <ac:spMkLst>
            <pc:docMk/>
            <pc:sldMk cId="487354619" sldId="299"/>
            <ac:spMk id="13" creationId="{AAD0DBB9-1A4B-4391-81D4-CB19F9AB918A}"/>
          </ac:spMkLst>
        </pc:spChg>
        <pc:spChg chg="add del">
          <ac:chgData name="info" userId="d69cbac0-bffc-4031-9c75-d76edce5ff26" providerId="ADAL" clId="{A367969A-3BA9-4B4A-8794-6986451941CF}" dt="2023-05-26T19:18:46.154" v="17910" actId="26606"/>
          <ac:spMkLst>
            <pc:docMk/>
            <pc:sldMk cId="487354619" sldId="299"/>
            <ac:spMk id="14" creationId="{4300840D-0A0B-4512-BACA-B439D5B9C57C}"/>
          </ac:spMkLst>
        </pc:spChg>
        <pc:spChg chg="add del">
          <ac:chgData name="info" userId="d69cbac0-bffc-4031-9c75-d76edce5ff26" providerId="ADAL" clId="{A367969A-3BA9-4B4A-8794-6986451941CF}" dt="2023-05-26T19:18:56.394" v="17912" actId="26606"/>
          <ac:spMkLst>
            <pc:docMk/>
            <pc:sldMk cId="487354619" sldId="299"/>
            <ac:spMk id="15" creationId="{063BBA22-50EA-4C4D-BE05-F1CE4E63AA56}"/>
          </ac:spMkLst>
        </pc:spChg>
        <pc:spChg chg="add del">
          <ac:chgData name="info" userId="d69cbac0-bffc-4031-9c75-d76edce5ff26" providerId="ADAL" clId="{A367969A-3BA9-4B4A-8794-6986451941CF}" dt="2023-05-26T19:18:46.154" v="17910" actId="26606"/>
          <ac:spMkLst>
            <pc:docMk/>
            <pc:sldMk cId="487354619" sldId="299"/>
            <ac:spMk id="16" creationId="{D2B78728-A580-49A7-84F9-6EF6F583ADE0}"/>
          </ac:spMkLst>
        </pc:spChg>
        <pc:spChg chg="add del">
          <ac:chgData name="info" userId="d69cbac0-bffc-4031-9c75-d76edce5ff26" providerId="ADAL" clId="{A367969A-3BA9-4B4A-8794-6986451941CF}" dt="2023-05-26T19:18:46.154" v="17910" actId="26606"/>
          <ac:spMkLst>
            <pc:docMk/>
            <pc:sldMk cId="487354619" sldId="299"/>
            <ac:spMk id="18" creationId="{38FAA1A1-D861-433F-88FA-1E9D6FD31D11}"/>
          </ac:spMkLst>
        </pc:spChg>
        <pc:spChg chg="add del">
          <ac:chgData name="info" userId="d69cbac0-bffc-4031-9c75-d76edce5ff26" providerId="ADAL" clId="{A367969A-3BA9-4B4A-8794-6986451941CF}" dt="2023-05-26T19:18:46.154" v="17910" actId="26606"/>
          <ac:spMkLst>
            <pc:docMk/>
            <pc:sldMk cId="487354619" sldId="299"/>
            <ac:spMk id="20" creationId="{8D71EDA1-87BF-4D5D-AB79-F346FD19278A}"/>
          </ac:spMkLst>
        </pc:spChg>
        <pc:spChg chg="add del">
          <ac:chgData name="info" userId="d69cbac0-bffc-4031-9c75-d76edce5ff26" providerId="ADAL" clId="{A367969A-3BA9-4B4A-8794-6986451941CF}" dt="2023-05-26T19:19:26.818" v="17920" actId="26606"/>
          <ac:spMkLst>
            <pc:docMk/>
            <pc:sldMk cId="487354619" sldId="299"/>
            <ac:spMk id="22" creationId="{835EF3DD-7D43-4A27-8967-A92FD8CC9365}"/>
          </ac:spMkLst>
        </pc:spChg>
        <pc:spChg chg="add del">
          <ac:chgData name="info" userId="d69cbac0-bffc-4031-9c75-d76edce5ff26" providerId="ADAL" clId="{A367969A-3BA9-4B4A-8794-6986451941CF}" dt="2023-05-26T19:20:47.068" v="17925" actId="26606"/>
          <ac:spMkLst>
            <pc:docMk/>
            <pc:sldMk cId="487354619" sldId="299"/>
            <ac:spMk id="25" creationId="{BACC6370-2D7E-4714-9D71-7542949D7D5D}"/>
          </ac:spMkLst>
        </pc:spChg>
        <pc:spChg chg="add del">
          <ac:chgData name="info" userId="d69cbac0-bffc-4031-9c75-d76edce5ff26" providerId="ADAL" clId="{A367969A-3BA9-4B4A-8794-6986451941CF}" dt="2023-05-26T19:20:47.068" v="17925" actId="26606"/>
          <ac:spMkLst>
            <pc:docMk/>
            <pc:sldMk cId="487354619" sldId="299"/>
            <ac:spMk id="26" creationId="{F68B3F68-107C-434F-AA38-110D5EA91B85}"/>
          </ac:spMkLst>
        </pc:spChg>
        <pc:spChg chg="add del">
          <ac:chgData name="info" userId="d69cbac0-bffc-4031-9c75-d76edce5ff26" providerId="ADAL" clId="{A367969A-3BA9-4B4A-8794-6986451941CF}" dt="2023-05-26T19:20:47.068" v="17925" actId="26606"/>
          <ac:spMkLst>
            <pc:docMk/>
            <pc:sldMk cId="487354619" sldId="299"/>
            <ac:spMk id="27" creationId="{AAD0DBB9-1A4B-4391-81D4-CB19F9AB918A}"/>
          </ac:spMkLst>
        </pc:spChg>
        <pc:spChg chg="add del">
          <ac:chgData name="info" userId="d69cbac0-bffc-4031-9c75-d76edce5ff26" providerId="ADAL" clId="{A367969A-3BA9-4B4A-8794-6986451941CF}" dt="2023-05-26T19:20:47.068" v="17925" actId="26606"/>
          <ac:spMkLst>
            <pc:docMk/>
            <pc:sldMk cId="487354619" sldId="299"/>
            <ac:spMk id="28" creationId="{063BBA22-50EA-4C4D-BE05-F1CE4E63AA56}"/>
          </ac:spMkLst>
        </pc:spChg>
        <pc:spChg chg="add">
          <ac:chgData name="info" userId="d69cbac0-bffc-4031-9c75-d76edce5ff26" providerId="ADAL" clId="{A367969A-3BA9-4B4A-8794-6986451941CF}" dt="2023-05-26T19:20:47.080" v="17926" actId="26606"/>
          <ac:spMkLst>
            <pc:docMk/>
            <pc:sldMk cId="487354619" sldId="299"/>
            <ac:spMk id="31" creationId="{09588DA8-065E-4F6F-8EFD-43104AB2E0CF}"/>
          </ac:spMkLst>
        </pc:spChg>
        <pc:spChg chg="add">
          <ac:chgData name="info" userId="d69cbac0-bffc-4031-9c75-d76edce5ff26" providerId="ADAL" clId="{A367969A-3BA9-4B4A-8794-6986451941CF}" dt="2023-05-26T19:20:47.080" v="17926" actId="26606"/>
          <ac:spMkLst>
            <pc:docMk/>
            <pc:sldMk cId="487354619" sldId="299"/>
            <ac:spMk id="32" creationId="{C4285719-470E-454C-AF62-8323075F1F5B}"/>
          </ac:spMkLst>
        </pc:spChg>
        <pc:spChg chg="add">
          <ac:chgData name="info" userId="d69cbac0-bffc-4031-9c75-d76edce5ff26" providerId="ADAL" clId="{A367969A-3BA9-4B4A-8794-6986451941CF}" dt="2023-05-26T19:20:47.080" v="17926" actId="26606"/>
          <ac:spMkLst>
            <pc:docMk/>
            <pc:sldMk cId="487354619" sldId="299"/>
            <ac:spMk id="33" creationId="{CD9FE4EF-C4D8-49A0-B2FF-81D8DB7D8A24}"/>
          </ac:spMkLst>
        </pc:spChg>
        <pc:spChg chg="add">
          <ac:chgData name="info" userId="d69cbac0-bffc-4031-9c75-d76edce5ff26" providerId="ADAL" clId="{A367969A-3BA9-4B4A-8794-6986451941CF}" dt="2023-05-26T19:20:47.080" v="17926" actId="26606"/>
          <ac:spMkLst>
            <pc:docMk/>
            <pc:sldMk cId="487354619" sldId="299"/>
            <ac:spMk id="34" creationId="{4300840D-0A0B-4512-BACA-B439D5B9C57C}"/>
          </ac:spMkLst>
        </pc:spChg>
        <pc:spChg chg="add">
          <ac:chgData name="info" userId="d69cbac0-bffc-4031-9c75-d76edce5ff26" providerId="ADAL" clId="{A367969A-3BA9-4B4A-8794-6986451941CF}" dt="2023-05-26T19:20:47.080" v="17926" actId="26606"/>
          <ac:spMkLst>
            <pc:docMk/>
            <pc:sldMk cId="487354619" sldId="299"/>
            <ac:spMk id="35" creationId="{D2B78728-A580-49A7-84F9-6EF6F583ADE0}"/>
          </ac:spMkLst>
        </pc:spChg>
        <pc:spChg chg="add">
          <ac:chgData name="info" userId="d69cbac0-bffc-4031-9c75-d76edce5ff26" providerId="ADAL" clId="{A367969A-3BA9-4B4A-8794-6986451941CF}" dt="2023-05-26T19:20:47.080" v="17926" actId="26606"/>
          <ac:spMkLst>
            <pc:docMk/>
            <pc:sldMk cId="487354619" sldId="299"/>
            <ac:spMk id="36" creationId="{38FAA1A1-D861-433F-88FA-1E9D6FD31D11}"/>
          </ac:spMkLst>
        </pc:spChg>
        <pc:spChg chg="add">
          <ac:chgData name="info" userId="d69cbac0-bffc-4031-9c75-d76edce5ff26" providerId="ADAL" clId="{A367969A-3BA9-4B4A-8794-6986451941CF}" dt="2023-05-26T19:20:47.080" v="17926" actId="26606"/>
          <ac:spMkLst>
            <pc:docMk/>
            <pc:sldMk cId="487354619" sldId="299"/>
            <ac:spMk id="37" creationId="{8D71EDA1-87BF-4D5D-AB79-F346FD19278A}"/>
          </ac:spMkLst>
        </pc:spChg>
        <pc:spChg chg="add mod">
          <ac:chgData name="info" userId="d69cbac0-bffc-4031-9c75-d76edce5ff26" providerId="ADAL" clId="{A367969A-3BA9-4B4A-8794-6986451941CF}" dt="2023-06-12T13:42:57.917" v="26435"/>
          <ac:spMkLst>
            <pc:docMk/>
            <pc:sldMk cId="487354619" sldId="299"/>
            <ac:spMk id="38" creationId="{53B413AF-057C-72AC-EA80-2F1973ED9855}"/>
          </ac:spMkLst>
        </pc:spChg>
        <pc:graphicFrameChg chg="add del">
          <ac:chgData name="info" userId="d69cbac0-bffc-4031-9c75-d76edce5ff26" providerId="ADAL" clId="{A367969A-3BA9-4B4A-8794-6986451941CF}" dt="2023-05-26T19:18:56.394" v="17912" actId="26606"/>
          <ac:graphicFrameMkLst>
            <pc:docMk/>
            <pc:sldMk cId="487354619" sldId="299"/>
            <ac:graphicFrameMk id="5" creationId="{FBBD237C-224F-CE19-DEAD-90C9A3EC3EEB}"/>
          </ac:graphicFrameMkLst>
        </pc:graphicFrameChg>
        <pc:graphicFrameChg chg="add del">
          <ac:chgData name="info" userId="d69cbac0-bffc-4031-9c75-d76edce5ff26" providerId="ADAL" clId="{A367969A-3BA9-4B4A-8794-6986451941CF}" dt="2023-05-26T19:19:14.683" v="17914" actId="26606"/>
          <ac:graphicFrameMkLst>
            <pc:docMk/>
            <pc:sldMk cId="487354619" sldId="299"/>
            <ac:graphicFrameMk id="6" creationId="{C27C02B4-1FD1-F56C-7B55-BBA409560277}"/>
          </ac:graphicFrameMkLst>
        </pc:graphicFrameChg>
        <pc:graphicFrameChg chg="add del">
          <ac:chgData name="info" userId="d69cbac0-bffc-4031-9c75-d76edce5ff26" providerId="ADAL" clId="{A367969A-3BA9-4B4A-8794-6986451941CF}" dt="2023-05-26T19:19:17.348" v="17916" actId="26606"/>
          <ac:graphicFrameMkLst>
            <pc:docMk/>
            <pc:sldMk cId="487354619" sldId="299"/>
            <ac:graphicFrameMk id="17" creationId="{E602E69F-F427-452F-9315-08111E31DD2B}"/>
          </ac:graphicFrameMkLst>
        </pc:graphicFrameChg>
        <pc:graphicFrameChg chg="add del">
          <ac:chgData name="info" userId="d69cbac0-bffc-4031-9c75-d76edce5ff26" providerId="ADAL" clId="{A367969A-3BA9-4B4A-8794-6986451941CF}" dt="2023-05-26T19:19:21" v="17918" actId="26606"/>
          <ac:graphicFrameMkLst>
            <pc:docMk/>
            <pc:sldMk cId="487354619" sldId="299"/>
            <ac:graphicFrameMk id="19" creationId="{C27C02B4-1FD1-F56C-7B55-BBA409560277}"/>
          </ac:graphicFrameMkLst>
        </pc:graphicFrameChg>
        <pc:graphicFrameChg chg="add del">
          <ac:chgData name="info" userId="d69cbac0-bffc-4031-9c75-d76edce5ff26" providerId="ADAL" clId="{A367969A-3BA9-4B4A-8794-6986451941CF}" dt="2023-05-26T19:19:26.818" v="17920" actId="26606"/>
          <ac:graphicFrameMkLst>
            <pc:docMk/>
            <pc:sldMk cId="487354619" sldId="299"/>
            <ac:graphicFrameMk id="23" creationId="{103ECF46-047B-29E2-280F-6111A48DD864}"/>
          </ac:graphicFrameMkLst>
        </pc:graphicFrameChg>
        <pc:graphicFrameChg chg="add del">
          <ac:chgData name="info" userId="d69cbac0-bffc-4031-9c75-d76edce5ff26" providerId="ADAL" clId="{A367969A-3BA9-4B4A-8794-6986451941CF}" dt="2023-05-26T19:20:34.881" v="17923" actId="26606"/>
          <ac:graphicFrameMkLst>
            <pc:docMk/>
            <pc:sldMk cId="487354619" sldId="299"/>
            <ac:graphicFrameMk id="24" creationId="{72712D22-7177-8071-588E-59370C194EDC}"/>
          </ac:graphicFrameMkLst>
        </pc:graphicFrameChg>
        <pc:graphicFrameChg chg="add del">
          <ac:chgData name="info" userId="d69cbac0-bffc-4031-9c75-d76edce5ff26" providerId="ADAL" clId="{A367969A-3BA9-4B4A-8794-6986451941CF}" dt="2023-05-26T19:20:47.068" v="17925" actId="26606"/>
          <ac:graphicFrameMkLst>
            <pc:docMk/>
            <pc:sldMk cId="487354619" sldId="299"/>
            <ac:graphicFrameMk id="29" creationId="{7E0E06A0-9F0F-E486-022D-9F33CC4E8FCA}"/>
          </ac:graphicFrameMkLst>
        </pc:graphicFrameChg>
        <pc:picChg chg="add del">
          <ac:chgData name="info" userId="d69cbac0-bffc-4031-9c75-d76edce5ff26" providerId="ADAL" clId="{A367969A-3BA9-4B4A-8794-6986451941CF}" dt="2023-05-26T19:19:26.818" v="17920" actId="26606"/>
          <ac:picMkLst>
            <pc:docMk/>
            <pc:sldMk cId="487354619" sldId="299"/>
            <ac:picMk id="21" creationId="{E8751D05-41A3-9441-EB67-0822D9E3D041}"/>
          </ac:picMkLst>
        </pc:picChg>
      </pc:sldChg>
      <pc:sldChg chg="addSp modSp new del mod setBg">
        <pc:chgData name="info" userId="d69cbac0-bffc-4031-9c75-d76edce5ff26" providerId="ADAL" clId="{A367969A-3BA9-4B4A-8794-6986451941CF}" dt="2023-06-12T13:51:04.566" v="26592" actId="2696"/>
        <pc:sldMkLst>
          <pc:docMk/>
          <pc:sldMk cId="2960727784" sldId="300"/>
        </pc:sldMkLst>
        <pc:spChg chg="mod">
          <ac:chgData name="info" userId="d69cbac0-bffc-4031-9c75-d76edce5ff26" providerId="ADAL" clId="{A367969A-3BA9-4B4A-8794-6986451941CF}" dt="2023-06-12T13:45:20.607" v="26475" actId="14100"/>
          <ac:spMkLst>
            <pc:docMk/>
            <pc:sldMk cId="2960727784" sldId="300"/>
            <ac:spMk id="2" creationId="{EA397D18-AA93-3037-E803-3F5B68C14017}"/>
          </ac:spMkLst>
        </pc:spChg>
        <pc:spChg chg="mod">
          <ac:chgData name="info" userId="d69cbac0-bffc-4031-9c75-d76edce5ff26" providerId="ADAL" clId="{A367969A-3BA9-4B4A-8794-6986451941CF}" dt="2023-05-30T15:10:35.450" v="21734" actId="20577"/>
          <ac:spMkLst>
            <pc:docMk/>
            <pc:sldMk cId="2960727784" sldId="300"/>
            <ac:spMk id="3" creationId="{978604E8-4415-97E6-BE83-1589F753AB6D}"/>
          </ac:spMkLst>
        </pc:spChg>
        <pc:spChg chg="add">
          <ac:chgData name="info" userId="d69cbac0-bffc-4031-9c75-d76edce5ff26" providerId="ADAL" clId="{A367969A-3BA9-4B4A-8794-6986451941CF}" dt="2023-05-26T19:20:54.573" v="17927" actId="26606"/>
          <ac:spMkLst>
            <pc:docMk/>
            <pc:sldMk cId="2960727784" sldId="300"/>
            <ac:spMk id="8" creationId="{09588DA8-065E-4F6F-8EFD-43104AB2E0CF}"/>
          </ac:spMkLst>
        </pc:spChg>
        <pc:spChg chg="add">
          <ac:chgData name="info" userId="d69cbac0-bffc-4031-9c75-d76edce5ff26" providerId="ADAL" clId="{A367969A-3BA9-4B4A-8794-6986451941CF}" dt="2023-05-26T19:20:54.573" v="17927" actId="26606"/>
          <ac:spMkLst>
            <pc:docMk/>
            <pc:sldMk cId="2960727784" sldId="300"/>
            <ac:spMk id="10" creationId="{C4285719-470E-454C-AF62-8323075F1F5B}"/>
          </ac:spMkLst>
        </pc:spChg>
        <pc:spChg chg="add">
          <ac:chgData name="info" userId="d69cbac0-bffc-4031-9c75-d76edce5ff26" providerId="ADAL" clId="{A367969A-3BA9-4B4A-8794-6986451941CF}" dt="2023-05-26T19:20:54.573" v="17927" actId="26606"/>
          <ac:spMkLst>
            <pc:docMk/>
            <pc:sldMk cId="2960727784" sldId="300"/>
            <ac:spMk id="12" creationId="{CD9FE4EF-C4D8-49A0-B2FF-81D8DB7D8A24}"/>
          </ac:spMkLst>
        </pc:spChg>
        <pc:spChg chg="add">
          <ac:chgData name="info" userId="d69cbac0-bffc-4031-9c75-d76edce5ff26" providerId="ADAL" clId="{A367969A-3BA9-4B4A-8794-6986451941CF}" dt="2023-05-26T19:20:54.573" v="17927" actId="26606"/>
          <ac:spMkLst>
            <pc:docMk/>
            <pc:sldMk cId="2960727784" sldId="300"/>
            <ac:spMk id="14" creationId="{4300840D-0A0B-4512-BACA-B439D5B9C57C}"/>
          </ac:spMkLst>
        </pc:spChg>
        <pc:spChg chg="add">
          <ac:chgData name="info" userId="d69cbac0-bffc-4031-9c75-d76edce5ff26" providerId="ADAL" clId="{A367969A-3BA9-4B4A-8794-6986451941CF}" dt="2023-05-26T19:20:54.573" v="17927" actId="26606"/>
          <ac:spMkLst>
            <pc:docMk/>
            <pc:sldMk cId="2960727784" sldId="300"/>
            <ac:spMk id="16" creationId="{D2B78728-A580-49A7-84F9-6EF6F583ADE0}"/>
          </ac:spMkLst>
        </pc:spChg>
        <pc:spChg chg="add">
          <ac:chgData name="info" userId="d69cbac0-bffc-4031-9c75-d76edce5ff26" providerId="ADAL" clId="{A367969A-3BA9-4B4A-8794-6986451941CF}" dt="2023-05-26T19:20:54.573" v="17927" actId="26606"/>
          <ac:spMkLst>
            <pc:docMk/>
            <pc:sldMk cId="2960727784" sldId="300"/>
            <ac:spMk id="18" creationId="{38FAA1A1-D861-433F-88FA-1E9D6FD31D11}"/>
          </ac:spMkLst>
        </pc:spChg>
        <pc:spChg chg="add">
          <ac:chgData name="info" userId="d69cbac0-bffc-4031-9c75-d76edce5ff26" providerId="ADAL" clId="{A367969A-3BA9-4B4A-8794-6986451941CF}" dt="2023-05-26T19:20:54.573" v="17927" actId="26606"/>
          <ac:spMkLst>
            <pc:docMk/>
            <pc:sldMk cId="2960727784" sldId="300"/>
            <ac:spMk id="20" creationId="{8D71EDA1-87BF-4D5D-AB79-F346FD19278A}"/>
          </ac:spMkLst>
        </pc:spChg>
      </pc:sldChg>
      <pc:sldChg chg="addSp modSp new del mod setBg">
        <pc:chgData name="info" userId="d69cbac0-bffc-4031-9c75-d76edce5ff26" providerId="ADAL" clId="{A367969A-3BA9-4B4A-8794-6986451941CF}" dt="2023-05-30T15:18:31.609" v="21758" actId="2696"/>
        <pc:sldMkLst>
          <pc:docMk/>
          <pc:sldMk cId="2527690936" sldId="301"/>
        </pc:sldMkLst>
        <pc:spChg chg="mod">
          <ac:chgData name="info" userId="d69cbac0-bffc-4031-9c75-d76edce5ff26" providerId="ADAL" clId="{A367969A-3BA9-4B4A-8794-6986451941CF}" dt="2023-05-26T19:21:03.036" v="17929" actId="26606"/>
          <ac:spMkLst>
            <pc:docMk/>
            <pc:sldMk cId="2527690936" sldId="301"/>
            <ac:spMk id="2" creationId="{F9C8E4EA-3C24-93A8-2716-37C8F562602A}"/>
          </ac:spMkLst>
        </pc:spChg>
        <pc:spChg chg="mod">
          <ac:chgData name="info" userId="d69cbac0-bffc-4031-9c75-d76edce5ff26" providerId="ADAL" clId="{A367969A-3BA9-4B4A-8794-6986451941CF}" dt="2023-05-30T15:13:01.510" v="21749" actId="20577"/>
          <ac:spMkLst>
            <pc:docMk/>
            <pc:sldMk cId="2527690936" sldId="301"/>
            <ac:spMk id="3" creationId="{AD066FC7-5916-AE5A-EFFF-0119DBE60A17}"/>
          </ac:spMkLst>
        </pc:spChg>
        <pc:spChg chg="add">
          <ac:chgData name="info" userId="d69cbac0-bffc-4031-9c75-d76edce5ff26" providerId="ADAL" clId="{A367969A-3BA9-4B4A-8794-6986451941CF}" dt="2023-05-26T19:21:03.036" v="17929" actId="26606"/>
          <ac:spMkLst>
            <pc:docMk/>
            <pc:sldMk cId="2527690936" sldId="301"/>
            <ac:spMk id="8" creationId="{09588DA8-065E-4F6F-8EFD-43104AB2E0CF}"/>
          </ac:spMkLst>
        </pc:spChg>
        <pc:spChg chg="add">
          <ac:chgData name="info" userId="d69cbac0-bffc-4031-9c75-d76edce5ff26" providerId="ADAL" clId="{A367969A-3BA9-4B4A-8794-6986451941CF}" dt="2023-05-26T19:21:03.036" v="17929" actId="26606"/>
          <ac:spMkLst>
            <pc:docMk/>
            <pc:sldMk cId="2527690936" sldId="301"/>
            <ac:spMk id="10" creationId="{C4285719-470E-454C-AF62-8323075F1F5B}"/>
          </ac:spMkLst>
        </pc:spChg>
        <pc:spChg chg="add">
          <ac:chgData name="info" userId="d69cbac0-bffc-4031-9c75-d76edce5ff26" providerId="ADAL" clId="{A367969A-3BA9-4B4A-8794-6986451941CF}" dt="2023-05-26T19:21:03.036" v="17929" actId="26606"/>
          <ac:spMkLst>
            <pc:docMk/>
            <pc:sldMk cId="2527690936" sldId="301"/>
            <ac:spMk id="12" creationId="{CD9FE4EF-C4D8-49A0-B2FF-81D8DB7D8A24}"/>
          </ac:spMkLst>
        </pc:spChg>
        <pc:spChg chg="add">
          <ac:chgData name="info" userId="d69cbac0-bffc-4031-9c75-d76edce5ff26" providerId="ADAL" clId="{A367969A-3BA9-4B4A-8794-6986451941CF}" dt="2023-05-26T19:21:03.036" v="17929" actId="26606"/>
          <ac:spMkLst>
            <pc:docMk/>
            <pc:sldMk cId="2527690936" sldId="301"/>
            <ac:spMk id="14" creationId="{4300840D-0A0B-4512-BACA-B439D5B9C57C}"/>
          </ac:spMkLst>
        </pc:spChg>
        <pc:spChg chg="add">
          <ac:chgData name="info" userId="d69cbac0-bffc-4031-9c75-d76edce5ff26" providerId="ADAL" clId="{A367969A-3BA9-4B4A-8794-6986451941CF}" dt="2023-05-26T19:21:03.036" v="17929" actId="26606"/>
          <ac:spMkLst>
            <pc:docMk/>
            <pc:sldMk cId="2527690936" sldId="301"/>
            <ac:spMk id="16" creationId="{D2B78728-A580-49A7-84F9-6EF6F583ADE0}"/>
          </ac:spMkLst>
        </pc:spChg>
        <pc:spChg chg="add">
          <ac:chgData name="info" userId="d69cbac0-bffc-4031-9c75-d76edce5ff26" providerId="ADAL" clId="{A367969A-3BA9-4B4A-8794-6986451941CF}" dt="2023-05-26T19:21:03.036" v="17929" actId="26606"/>
          <ac:spMkLst>
            <pc:docMk/>
            <pc:sldMk cId="2527690936" sldId="301"/>
            <ac:spMk id="18" creationId="{38FAA1A1-D861-433F-88FA-1E9D6FD31D11}"/>
          </ac:spMkLst>
        </pc:spChg>
        <pc:spChg chg="add">
          <ac:chgData name="info" userId="d69cbac0-bffc-4031-9c75-d76edce5ff26" providerId="ADAL" clId="{A367969A-3BA9-4B4A-8794-6986451941CF}" dt="2023-05-26T19:21:03.036" v="17929" actId="26606"/>
          <ac:spMkLst>
            <pc:docMk/>
            <pc:sldMk cId="2527690936" sldId="301"/>
            <ac:spMk id="20" creationId="{8D71EDA1-87BF-4D5D-AB79-F346FD19278A}"/>
          </ac:spMkLst>
        </pc:spChg>
      </pc:sldChg>
      <pc:sldChg chg="addSp modSp new del mod setBg">
        <pc:chgData name="info" userId="d69cbac0-bffc-4031-9c75-d76edce5ff26" providerId="ADAL" clId="{A367969A-3BA9-4B4A-8794-6986451941CF}" dt="2023-06-12T13:51:04.566" v="26592" actId="2696"/>
        <pc:sldMkLst>
          <pc:docMk/>
          <pc:sldMk cId="550395972" sldId="302"/>
        </pc:sldMkLst>
        <pc:spChg chg="mod">
          <ac:chgData name="info" userId="d69cbac0-bffc-4031-9c75-d76edce5ff26" providerId="ADAL" clId="{A367969A-3BA9-4B4A-8794-6986451941CF}" dt="2023-06-12T13:45:12.352" v="26473" actId="14100"/>
          <ac:spMkLst>
            <pc:docMk/>
            <pc:sldMk cId="550395972" sldId="302"/>
            <ac:spMk id="2" creationId="{5AD515BF-9183-2850-7905-4BC700295529}"/>
          </ac:spMkLst>
        </pc:spChg>
        <pc:spChg chg="mod">
          <ac:chgData name="info" userId="d69cbac0-bffc-4031-9c75-d76edce5ff26" providerId="ADAL" clId="{A367969A-3BA9-4B4A-8794-6986451941CF}" dt="2023-05-30T15:11:13.069" v="21741" actId="20577"/>
          <ac:spMkLst>
            <pc:docMk/>
            <pc:sldMk cId="550395972" sldId="302"/>
            <ac:spMk id="3" creationId="{961BC030-1BD9-D095-599A-BB2AEE32B684}"/>
          </ac:spMkLst>
        </pc:spChg>
        <pc:spChg chg="add">
          <ac:chgData name="info" userId="d69cbac0-bffc-4031-9c75-d76edce5ff26" providerId="ADAL" clId="{A367969A-3BA9-4B4A-8794-6986451941CF}" dt="2023-05-26T19:20:57.136" v="17928" actId="26606"/>
          <ac:spMkLst>
            <pc:docMk/>
            <pc:sldMk cId="550395972" sldId="302"/>
            <ac:spMk id="8" creationId="{09588DA8-065E-4F6F-8EFD-43104AB2E0CF}"/>
          </ac:spMkLst>
        </pc:spChg>
        <pc:spChg chg="add">
          <ac:chgData name="info" userId="d69cbac0-bffc-4031-9c75-d76edce5ff26" providerId="ADAL" clId="{A367969A-3BA9-4B4A-8794-6986451941CF}" dt="2023-05-26T19:20:57.136" v="17928" actId="26606"/>
          <ac:spMkLst>
            <pc:docMk/>
            <pc:sldMk cId="550395972" sldId="302"/>
            <ac:spMk id="10" creationId="{C4285719-470E-454C-AF62-8323075F1F5B}"/>
          </ac:spMkLst>
        </pc:spChg>
        <pc:spChg chg="add">
          <ac:chgData name="info" userId="d69cbac0-bffc-4031-9c75-d76edce5ff26" providerId="ADAL" clId="{A367969A-3BA9-4B4A-8794-6986451941CF}" dt="2023-05-26T19:20:57.136" v="17928" actId="26606"/>
          <ac:spMkLst>
            <pc:docMk/>
            <pc:sldMk cId="550395972" sldId="302"/>
            <ac:spMk id="12" creationId="{CD9FE4EF-C4D8-49A0-B2FF-81D8DB7D8A24}"/>
          </ac:spMkLst>
        </pc:spChg>
        <pc:spChg chg="add">
          <ac:chgData name="info" userId="d69cbac0-bffc-4031-9c75-d76edce5ff26" providerId="ADAL" clId="{A367969A-3BA9-4B4A-8794-6986451941CF}" dt="2023-05-26T19:20:57.136" v="17928" actId="26606"/>
          <ac:spMkLst>
            <pc:docMk/>
            <pc:sldMk cId="550395972" sldId="302"/>
            <ac:spMk id="14" creationId="{4300840D-0A0B-4512-BACA-B439D5B9C57C}"/>
          </ac:spMkLst>
        </pc:spChg>
        <pc:spChg chg="add">
          <ac:chgData name="info" userId="d69cbac0-bffc-4031-9c75-d76edce5ff26" providerId="ADAL" clId="{A367969A-3BA9-4B4A-8794-6986451941CF}" dt="2023-05-26T19:20:57.136" v="17928" actId="26606"/>
          <ac:spMkLst>
            <pc:docMk/>
            <pc:sldMk cId="550395972" sldId="302"/>
            <ac:spMk id="16" creationId="{D2B78728-A580-49A7-84F9-6EF6F583ADE0}"/>
          </ac:spMkLst>
        </pc:spChg>
        <pc:spChg chg="add">
          <ac:chgData name="info" userId="d69cbac0-bffc-4031-9c75-d76edce5ff26" providerId="ADAL" clId="{A367969A-3BA9-4B4A-8794-6986451941CF}" dt="2023-05-26T19:20:57.136" v="17928" actId="26606"/>
          <ac:spMkLst>
            <pc:docMk/>
            <pc:sldMk cId="550395972" sldId="302"/>
            <ac:spMk id="18" creationId="{38FAA1A1-D861-433F-88FA-1E9D6FD31D11}"/>
          </ac:spMkLst>
        </pc:spChg>
        <pc:spChg chg="add">
          <ac:chgData name="info" userId="d69cbac0-bffc-4031-9c75-d76edce5ff26" providerId="ADAL" clId="{A367969A-3BA9-4B4A-8794-6986451941CF}" dt="2023-05-26T19:20:57.136" v="17928" actId="26606"/>
          <ac:spMkLst>
            <pc:docMk/>
            <pc:sldMk cId="550395972" sldId="302"/>
            <ac:spMk id="20" creationId="{8D71EDA1-87BF-4D5D-AB79-F346FD19278A}"/>
          </ac:spMkLst>
        </pc:spChg>
      </pc:sldChg>
      <pc:sldChg chg="modSp new del mod">
        <pc:chgData name="info" userId="d69cbac0-bffc-4031-9c75-d76edce5ff26" providerId="ADAL" clId="{A367969A-3BA9-4B4A-8794-6986451941CF}" dt="2023-05-24T20:02:20.613" v="9453" actId="47"/>
        <pc:sldMkLst>
          <pc:docMk/>
          <pc:sldMk cId="726055583" sldId="302"/>
        </pc:sldMkLst>
        <pc:spChg chg="mod">
          <ac:chgData name="info" userId="d69cbac0-bffc-4031-9c75-d76edce5ff26" providerId="ADAL" clId="{A367969A-3BA9-4B4A-8794-6986451941CF}" dt="2023-05-24T20:02:16.136" v="9452" actId="20577"/>
          <ac:spMkLst>
            <pc:docMk/>
            <pc:sldMk cId="726055583" sldId="302"/>
            <ac:spMk id="2" creationId="{A2AF1DF0-F3AB-E66A-D7CF-100D1AA9C2D8}"/>
          </ac:spMkLst>
        </pc:spChg>
      </pc:sldChg>
      <pc:sldChg chg="addSp modSp new del mod setBg">
        <pc:chgData name="info" userId="d69cbac0-bffc-4031-9c75-d76edce5ff26" providerId="ADAL" clId="{A367969A-3BA9-4B4A-8794-6986451941CF}" dt="2023-06-12T13:51:04.566" v="26592" actId="2696"/>
        <pc:sldMkLst>
          <pc:docMk/>
          <pc:sldMk cId="1191342869" sldId="303"/>
        </pc:sldMkLst>
        <pc:spChg chg="mod">
          <ac:chgData name="info" userId="d69cbac0-bffc-4031-9c75-d76edce5ff26" providerId="ADAL" clId="{A367969A-3BA9-4B4A-8794-6986451941CF}" dt="2023-06-12T13:45:28.520" v="26476" actId="14100"/>
          <ac:spMkLst>
            <pc:docMk/>
            <pc:sldMk cId="1191342869" sldId="303"/>
            <ac:spMk id="2" creationId="{81056D57-199C-9677-01E8-143BE6005A42}"/>
          </ac:spMkLst>
        </pc:spChg>
        <pc:spChg chg="mod">
          <ac:chgData name="info" userId="d69cbac0-bffc-4031-9c75-d76edce5ff26" providerId="ADAL" clId="{A367969A-3BA9-4B4A-8794-6986451941CF}" dt="2023-06-12T13:06:22.960" v="25217" actId="113"/>
          <ac:spMkLst>
            <pc:docMk/>
            <pc:sldMk cId="1191342869" sldId="303"/>
            <ac:spMk id="3" creationId="{254330C6-0867-291E-07D3-05F010E89AB0}"/>
          </ac:spMkLst>
        </pc:spChg>
        <pc:spChg chg="add">
          <ac:chgData name="info" userId="d69cbac0-bffc-4031-9c75-d76edce5ff26" providerId="ADAL" clId="{A367969A-3BA9-4B4A-8794-6986451941CF}" dt="2023-05-26T19:21:09.347" v="17931" actId="26606"/>
          <ac:spMkLst>
            <pc:docMk/>
            <pc:sldMk cId="1191342869" sldId="303"/>
            <ac:spMk id="8" creationId="{09588DA8-065E-4F6F-8EFD-43104AB2E0CF}"/>
          </ac:spMkLst>
        </pc:spChg>
        <pc:spChg chg="add">
          <ac:chgData name="info" userId="d69cbac0-bffc-4031-9c75-d76edce5ff26" providerId="ADAL" clId="{A367969A-3BA9-4B4A-8794-6986451941CF}" dt="2023-05-26T19:21:09.347" v="17931" actId="26606"/>
          <ac:spMkLst>
            <pc:docMk/>
            <pc:sldMk cId="1191342869" sldId="303"/>
            <ac:spMk id="10" creationId="{C4285719-470E-454C-AF62-8323075F1F5B}"/>
          </ac:spMkLst>
        </pc:spChg>
        <pc:spChg chg="add">
          <ac:chgData name="info" userId="d69cbac0-bffc-4031-9c75-d76edce5ff26" providerId="ADAL" clId="{A367969A-3BA9-4B4A-8794-6986451941CF}" dt="2023-05-26T19:21:09.347" v="17931" actId="26606"/>
          <ac:spMkLst>
            <pc:docMk/>
            <pc:sldMk cId="1191342869" sldId="303"/>
            <ac:spMk id="12" creationId="{CD9FE4EF-C4D8-49A0-B2FF-81D8DB7D8A24}"/>
          </ac:spMkLst>
        </pc:spChg>
        <pc:spChg chg="add">
          <ac:chgData name="info" userId="d69cbac0-bffc-4031-9c75-d76edce5ff26" providerId="ADAL" clId="{A367969A-3BA9-4B4A-8794-6986451941CF}" dt="2023-05-26T19:21:09.347" v="17931" actId="26606"/>
          <ac:spMkLst>
            <pc:docMk/>
            <pc:sldMk cId="1191342869" sldId="303"/>
            <ac:spMk id="14" creationId="{4300840D-0A0B-4512-BACA-B439D5B9C57C}"/>
          </ac:spMkLst>
        </pc:spChg>
        <pc:spChg chg="add">
          <ac:chgData name="info" userId="d69cbac0-bffc-4031-9c75-d76edce5ff26" providerId="ADAL" clId="{A367969A-3BA9-4B4A-8794-6986451941CF}" dt="2023-05-26T19:21:09.347" v="17931" actId="26606"/>
          <ac:spMkLst>
            <pc:docMk/>
            <pc:sldMk cId="1191342869" sldId="303"/>
            <ac:spMk id="16" creationId="{D2B78728-A580-49A7-84F9-6EF6F583ADE0}"/>
          </ac:spMkLst>
        </pc:spChg>
        <pc:spChg chg="add">
          <ac:chgData name="info" userId="d69cbac0-bffc-4031-9c75-d76edce5ff26" providerId="ADAL" clId="{A367969A-3BA9-4B4A-8794-6986451941CF}" dt="2023-05-26T19:21:09.347" v="17931" actId="26606"/>
          <ac:spMkLst>
            <pc:docMk/>
            <pc:sldMk cId="1191342869" sldId="303"/>
            <ac:spMk id="18" creationId="{38FAA1A1-D861-433F-88FA-1E9D6FD31D11}"/>
          </ac:spMkLst>
        </pc:spChg>
        <pc:spChg chg="add">
          <ac:chgData name="info" userId="d69cbac0-bffc-4031-9c75-d76edce5ff26" providerId="ADAL" clId="{A367969A-3BA9-4B4A-8794-6986451941CF}" dt="2023-05-26T19:21:09.347" v="17931" actId="26606"/>
          <ac:spMkLst>
            <pc:docMk/>
            <pc:sldMk cId="1191342869" sldId="303"/>
            <ac:spMk id="20" creationId="{8D71EDA1-87BF-4D5D-AB79-F346FD19278A}"/>
          </ac:spMkLst>
        </pc:spChg>
      </pc:sldChg>
      <pc:sldChg chg="addSp modSp new del mod setBg">
        <pc:chgData name="info" userId="d69cbac0-bffc-4031-9c75-d76edce5ff26" providerId="ADAL" clId="{A367969A-3BA9-4B4A-8794-6986451941CF}" dt="2023-06-12T13:51:04.566" v="26592" actId="2696"/>
        <pc:sldMkLst>
          <pc:docMk/>
          <pc:sldMk cId="2615021610" sldId="304"/>
        </pc:sldMkLst>
        <pc:spChg chg="mod">
          <ac:chgData name="info" userId="d69cbac0-bffc-4031-9c75-d76edce5ff26" providerId="ADAL" clId="{A367969A-3BA9-4B4A-8794-6986451941CF}" dt="2023-06-12T13:45:35.991" v="26478" actId="14100"/>
          <ac:spMkLst>
            <pc:docMk/>
            <pc:sldMk cId="2615021610" sldId="304"/>
            <ac:spMk id="2" creationId="{6F207A00-030C-133C-D4C5-2C4BE481EAA3}"/>
          </ac:spMkLst>
        </pc:spChg>
        <pc:spChg chg="mod">
          <ac:chgData name="info" userId="d69cbac0-bffc-4031-9c75-d76edce5ff26" providerId="ADAL" clId="{A367969A-3BA9-4B4A-8794-6986451941CF}" dt="2023-06-12T13:11:50.392" v="25318" actId="20577"/>
          <ac:spMkLst>
            <pc:docMk/>
            <pc:sldMk cId="2615021610" sldId="304"/>
            <ac:spMk id="3" creationId="{66D9C389-47F2-ED21-7A9F-45D8F6D0F281}"/>
          </ac:spMkLst>
        </pc:spChg>
        <pc:spChg chg="add">
          <ac:chgData name="info" userId="d69cbac0-bffc-4031-9c75-d76edce5ff26" providerId="ADAL" clId="{A367969A-3BA9-4B4A-8794-6986451941CF}" dt="2023-05-26T19:21:15.262" v="17933" actId="26606"/>
          <ac:spMkLst>
            <pc:docMk/>
            <pc:sldMk cId="2615021610" sldId="304"/>
            <ac:spMk id="8" creationId="{09588DA8-065E-4F6F-8EFD-43104AB2E0CF}"/>
          </ac:spMkLst>
        </pc:spChg>
        <pc:spChg chg="add">
          <ac:chgData name="info" userId="d69cbac0-bffc-4031-9c75-d76edce5ff26" providerId="ADAL" clId="{A367969A-3BA9-4B4A-8794-6986451941CF}" dt="2023-05-26T19:21:15.262" v="17933" actId="26606"/>
          <ac:spMkLst>
            <pc:docMk/>
            <pc:sldMk cId="2615021610" sldId="304"/>
            <ac:spMk id="10" creationId="{C4285719-470E-454C-AF62-8323075F1F5B}"/>
          </ac:spMkLst>
        </pc:spChg>
        <pc:spChg chg="add">
          <ac:chgData name="info" userId="d69cbac0-bffc-4031-9c75-d76edce5ff26" providerId="ADAL" clId="{A367969A-3BA9-4B4A-8794-6986451941CF}" dt="2023-05-26T19:21:15.262" v="17933" actId="26606"/>
          <ac:spMkLst>
            <pc:docMk/>
            <pc:sldMk cId="2615021610" sldId="304"/>
            <ac:spMk id="12" creationId="{CD9FE4EF-C4D8-49A0-B2FF-81D8DB7D8A24}"/>
          </ac:spMkLst>
        </pc:spChg>
        <pc:spChg chg="add">
          <ac:chgData name="info" userId="d69cbac0-bffc-4031-9c75-d76edce5ff26" providerId="ADAL" clId="{A367969A-3BA9-4B4A-8794-6986451941CF}" dt="2023-05-26T19:21:15.262" v="17933" actId="26606"/>
          <ac:spMkLst>
            <pc:docMk/>
            <pc:sldMk cId="2615021610" sldId="304"/>
            <ac:spMk id="14" creationId="{4300840D-0A0B-4512-BACA-B439D5B9C57C}"/>
          </ac:spMkLst>
        </pc:spChg>
        <pc:spChg chg="add">
          <ac:chgData name="info" userId="d69cbac0-bffc-4031-9c75-d76edce5ff26" providerId="ADAL" clId="{A367969A-3BA9-4B4A-8794-6986451941CF}" dt="2023-05-26T19:21:15.262" v="17933" actId="26606"/>
          <ac:spMkLst>
            <pc:docMk/>
            <pc:sldMk cId="2615021610" sldId="304"/>
            <ac:spMk id="16" creationId="{D2B78728-A580-49A7-84F9-6EF6F583ADE0}"/>
          </ac:spMkLst>
        </pc:spChg>
        <pc:spChg chg="add">
          <ac:chgData name="info" userId="d69cbac0-bffc-4031-9c75-d76edce5ff26" providerId="ADAL" clId="{A367969A-3BA9-4B4A-8794-6986451941CF}" dt="2023-05-26T19:21:15.262" v="17933" actId="26606"/>
          <ac:spMkLst>
            <pc:docMk/>
            <pc:sldMk cId="2615021610" sldId="304"/>
            <ac:spMk id="18" creationId="{38FAA1A1-D861-433F-88FA-1E9D6FD31D11}"/>
          </ac:spMkLst>
        </pc:spChg>
        <pc:spChg chg="add">
          <ac:chgData name="info" userId="d69cbac0-bffc-4031-9c75-d76edce5ff26" providerId="ADAL" clId="{A367969A-3BA9-4B4A-8794-6986451941CF}" dt="2023-05-26T19:21:15.262" v="17933" actId="26606"/>
          <ac:spMkLst>
            <pc:docMk/>
            <pc:sldMk cId="2615021610" sldId="304"/>
            <ac:spMk id="20" creationId="{8D71EDA1-87BF-4D5D-AB79-F346FD19278A}"/>
          </ac:spMkLst>
        </pc:spChg>
      </pc:sldChg>
      <pc:sldChg chg="addSp modSp new del mod setBg">
        <pc:chgData name="info" userId="d69cbac0-bffc-4031-9c75-d76edce5ff26" providerId="ADAL" clId="{A367969A-3BA9-4B4A-8794-6986451941CF}" dt="2023-06-12T13:51:04.566" v="26592" actId="2696"/>
        <pc:sldMkLst>
          <pc:docMk/>
          <pc:sldMk cId="2735009353" sldId="305"/>
        </pc:sldMkLst>
        <pc:spChg chg="mod">
          <ac:chgData name="info" userId="d69cbac0-bffc-4031-9c75-d76edce5ff26" providerId="ADAL" clId="{A367969A-3BA9-4B4A-8794-6986451941CF}" dt="2023-06-12T13:45:31.783" v="26477" actId="14100"/>
          <ac:spMkLst>
            <pc:docMk/>
            <pc:sldMk cId="2735009353" sldId="305"/>
            <ac:spMk id="2" creationId="{E0D14FBC-ED96-31E4-2C7D-C87EF6844CA0}"/>
          </ac:spMkLst>
        </pc:spChg>
        <pc:spChg chg="mod">
          <ac:chgData name="info" userId="d69cbac0-bffc-4031-9c75-d76edce5ff26" providerId="ADAL" clId="{A367969A-3BA9-4B4A-8794-6986451941CF}" dt="2023-06-12T13:08:41.534" v="25267" actId="12"/>
          <ac:spMkLst>
            <pc:docMk/>
            <pc:sldMk cId="2735009353" sldId="305"/>
            <ac:spMk id="3" creationId="{024D06DC-0057-21A1-29EA-3F22F817A1AF}"/>
          </ac:spMkLst>
        </pc:spChg>
        <pc:spChg chg="add">
          <ac:chgData name="info" userId="d69cbac0-bffc-4031-9c75-d76edce5ff26" providerId="ADAL" clId="{A367969A-3BA9-4B4A-8794-6986451941CF}" dt="2023-05-26T19:21:12.744" v="17932" actId="26606"/>
          <ac:spMkLst>
            <pc:docMk/>
            <pc:sldMk cId="2735009353" sldId="305"/>
            <ac:spMk id="8" creationId="{09588DA8-065E-4F6F-8EFD-43104AB2E0CF}"/>
          </ac:spMkLst>
        </pc:spChg>
        <pc:spChg chg="add">
          <ac:chgData name="info" userId="d69cbac0-bffc-4031-9c75-d76edce5ff26" providerId="ADAL" clId="{A367969A-3BA9-4B4A-8794-6986451941CF}" dt="2023-05-26T19:21:12.744" v="17932" actId="26606"/>
          <ac:spMkLst>
            <pc:docMk/>
            <pc:sldMk cId="2735009353" sldId="305"/>
            <ac:spMk id="10" creationId="{C4285719-470E-454C-AF62-8323075F1F5B}"/>
          </ac:spMkLst>
        </pc:spChg>
        <pc:spChg chg="add">
          <ac:chgData name="info" userId="d69cbac0-bffc-4031-9c75-d76edce5ff26" providerId="ADAL" clId="{A367969A-3BA9-4B4A-8794-6986451941CF}" dt="2023-05-26T19:21:12.744" v="17932" actId="26606"/>
          <ac:spMkLst>
            <pc:docMk/>
            <pc:sldMk cId="2735009353" sldId="305"/>
            <ac:spMk id="12" creationId="{CD9FE4EF-C4D8-49A0-B2FF-81D8DB7D8A24}"/>
          </ac:spMkLst>
        </pc:spChg>
        <pc:spChg chg="add">
          <ac:chgData name="info" userId="d69cbac0-bffc-4031-9c75-d76edce5ff26" providerId="ADAL" clId="{A367969A-3BA9-4B4A-8794-6986451941CF}" dt="2023-05-26T19:21:12.744" v="17932" actId="26606"/>
          <ac:spMkLst>
            <pc:docMk/>
            <pc:sldMk cId="2735009353" sldId="305"/>
            <ac:spMk id="14" creationId="{4300840D-0A0B-4512-BACA-B439D5B9C57C}"/>
          </ac:spMkLst>
        </pc:spChg>
        <pc:spChg chg="add">
          <ac:chgData name="info" userId="d69cbac0-bffc-4031-9c75-d76edce5ff26" providerId="ADAL" clId="{A367969A-3BA9-4B4A-8794-6986451941CF}" dt="2023-05-26T19:21:12.744" v="17932" actId="26606"/>
          <ac:spMkLst>
            <pc:docMk/>
            <pc:sldMk cId="2735009353" sldId="305"/>
            <ac:spMk id="16" creationId="{D2B78728-A580-49A7-84F9-6EF6F583ADE0}"/>
          </ac:spMkLst>
        </pc:spChg>
        <pc:spChg chg="add">
          <ac:chgData name="info" userId="d69cbac0-bffc-4031-9c75-d76edce5ff26" providerId="ADAL" clId="{A367969A-3BA9-4B4A-8794-6986451941CF}" dt="2023-05-26T19:21:12.744" v="17932" actId="26606"/>
          <ac:spMkLst>
            <pc:docMk/>
            <pc:sldMk cId="2735009353" sldId="305"/>
            <ac:spMk id="18" creationId="{38FAA1A1-D861-433F-88FA-1E9D6FD31D11}"/>
          </ac:spMkLst>
        </pc:spChg>
        <pc:spChg chg="add">
          <ac:chgData name="info" userId="d69cbac0-bffc-4031-9c75-d76edce5ff26" providerId="ADAL" clId="{A367969A-3BA9-4B4A-8794-6986451941CF}" dt="2023-05-26T19:21:12.744" v="17932" actId="26606"/>
          <ac:spMkLst>
            <pc:docMk/>
            <pc:sldMk cId="2735009353" sldId="305"/>
            <ac:spMk id="20" creationId="{8D71EDA1-87BF-4D5D-AB79-F346FD19278A}"/>
          </ac:spMkLst>
        </pc:spChg>
      </pc:sldChg>
      <pc:sldChg chg="addSp modSp new del mod ord setBg">
        <pc:chgData name="info" userId="d69cbac0-bffc-4031-9c75-d76edce5ff26" providerId="ADAL" clId="{A367969A-3BA9-4B4A-8794-6986451941CF}" dt="2023-06-12T13:51:04.566" v="26592" actId="2696"/>
        <pc:sldMkLst>
          <pc:docMk/>
          <pc:sldMk cId="1497642584" sldId="306"/>
        </pc:sldMkLst>
        <pc:spChg chg="mod">
          <ac:chgData name="info" userId="d69cbac0-bffc-4031-9c75-d76edce5ff26" providerId="ADAL" clId="{A367969A-3BA9-4B4A-8794-6986451941CF}" dt="2023-06-12T13:47:47.191" v="26530" actId="14100"/>
          <ac:spMkLst>
            <pc:docMk/>
            <pc:sldMk cId="1497642584" sldId="306"/>
            <ac:spMk id="2" creationId="{AAFA204A-5027-DFCE-C466-A64B72B422A7}"/>
          </ac:spMkLst>
        </pc:spChg>
        <pc:spChg chg="mod">
          <ac:chgData name="info" userId="d69cbac0-bffc-4031-9c75-d76edce5ff26" providerId="ADAL" clId="{A367969A-3BA9-4B4A-8794-6986451941CF}" dt="2023-06-12T13:43:08.500" v="26444" actId="21"/>
          <ac:spMkLst>
            <pc:docMk/>
            <pc:sldMk cId="1497642584" sldId="306"/>
            <ac:spMk id="3" creationId="{9901591C-9EE6-8CF0-C018-9E3A3329101B}"/>
          </ac:spMkLst>
        </pc:spChg>
        <pc:spChg chg="add">
          <ac:chgData name="info" userId="d69cbac0-bffc-4031-9c75-d76edce5ff26" providerId="ADAL" clId="{A367969A-3BA9-4B4A-8794-6986451941CF}" dt="2023-05-26T19:17:47.143" v="17906" actId="26606"/>
          <ac:spMkLst>
            <pc:docMk/>
            <pc:sldMk cId="1497642584" sldId="306"/>
            <ac:spMk id="8" creationId="{09588DA8-065E-4F6F-8EFD-43104AB2E0CF}"/>
          </ac:spMkLst>
        </pc:spChg>
        <pc:spChg chg="add">
          <ac:chgData name="info" userId="d69cbac0-bffc-4031-9c75-d76edce5ff26" providerId="ADAL" clId="{A367969A-3BA9-4B4A-8794-6986451941CF}" dt="2023-05-26T19:17:47.143" v="17906" actId="26606"/>
          <ac:spMkLst>
            <pc:docMk/>
            <pc:sldMk cId="1497642584" sldId="306"/>
            <ac:spMk id="10" creationId="{C4285719-470E-454C-AF62-8323075F1F5B}"/>
          </ac:spMkLst>
        </pc:spChg>
        <pc:spChg chg="add">
          <ac:chgData name="info" userId="d69cbac0-bffc-4031-9c75-d76edce5ff26" providerId="ADAL" clId="{A367969A-3BA9-4B4A-8794-6986451941CF}" dt="2023-05-26T19:17:47.143" v="17906" actId="26606"/>
          <ac:spMkLst>
            <pc:docMk/>
            <pc:sldMk cId="1497642584" sldId="306"/>
            <ac:spMk id="12" creationId="{CD9FE4EF-C4D8-49A0-B2FF-81D8DB7D8A24}"/>
          </ac:spMkLst>
        </pc:spChg>
        <pc:spChg chg="add">
          <ac:chgData name="info" userId="d69cbac0-bffc-4031-9c75-d76edce5ff26" providerId="ADAL" clId="{A367969A-3BA9-4B4A-8794-6986451941CF}" dt="2023-05-26T19:17:47.143" v="17906" actId="26606"/>
          <ac:spMkLst>
            <pc:docMk/>
            <pc:sldMk cId="1497642584" sldId="306"/>
            <ac:spMk id="14" creationId="{4300840D-0A0B-4512-BACA-B439D5B9C57C}"/>
          </ac:spMkLst>
        </pc:spChg>
        <pc:spChg chg="add">
          <ac:chgData name="info" userId="d69cbac0-bffc-4031-9c75-d76edce5ff26" providerId="ADAL" clId="{A367969A-3BA9-4B4A-8794-6986451941CF}" dt="2023-05-26T19:17:47.143" v="17906" actId="26606"/>
          <ac:spMkLst>
            <pc:docMk/>
            <pc:sldMk cId="1497642584" sldId="306"/>
            <ac:spMk id="16" creationId="{D2B78728-A580-49A7-84F9-6EF6F583ADE0}"/>
          </ac:spMkLst>
        </pc:spChg>
        <pc:spChg chg="add">
          <ac:chgData name="info" userId="d69cbac0-bffc-4031-9c75-d76edce5ff26" providerId="ADAL" clId="{A367969A-3BA9-4B4A-8794-6986451941CF}" dt="2023-05-26T19:17:47.143" v="17906" actId="26606"/>
          <ac:spMkLst>
            <pc:docMk/>
            <pc:sldMk cId="1497642584" sldId="306"/>
            <ac:spMk id="18" creationId="{38FAA1A1-D861-433F-88FA-1E9D6FD31D11}"/>
          </ac:spMkLst>
        </pc:spChg>
        <pc:spChg chg="add">
          <ac:chgData name="info" userId="d69cbac0-bffc-4031-9c75-d76edce5ff26" providerId="ADAL" clId="{A367969A-3BA9-4B4A-8794-6986451941CF}" dt="2023-05-26T19:17:47.143" v="17906" actId="26606"/>
          <ac:spMkLst>
            <pc:docMk/>
            <pc:sldMk cId="1497642584" sldId="306"/>
            <ac:spMk id="20" creationId="{8D71EDA1-87BF-4D5D-AB79-F346FD19278A}"/>
          </ac:spMkLst>
        </pc:spChg>
      </pc:sldChg>
      <pc:sldChg chg="addSp modSp new del mod ord setBg">
        <pc:chgData name="info" userId="d69cbac0-bffc-4031-9c75-d76edce5ff26" providerId="ADAL" clId="{A367969A-3BA9-4B4A-8794-6986451941CF}" dt="2023-06-12T13:51:04.566" v="26592" actId="2696"/>
        <pc:sldMkLst>
          <pc:docMk/>
          <pc:sldMk cId="1001914163" sldId="307"/>
        </pc:sldMkLst>
        <pc:spChg chg="mod">
          <ac:chgData name="info" userId="d69cbac0-bffc-4031-9c75-d76edce5ff26" providerId="ADAL" clId="{A367969A-3BA9-4B4A-8794-6986451941CF}" dt="2023-06-12T13:44:57.776" v="26470" actId="14100"/>
          <ac:spMkLst>
            <pc:docMk/>
            <pc:sldMk cId="1001914163" sldId="307"/>
            <ac:spMk id="2" creationId="{6294C185-00FE-B4C1-67AD-FA9E65813695}"/>
          </ac:spMkLst>
        </pc:spChg>
        <pc:spChg chg="mod">
          <ac:chgData name="info" userId="d69cbac0-bffc-4031-9c75-d76edce5ff26" providerId="ADAL" clId="{A367969A-3BA9-4B4A-8794-6986451941CF}" dt="2023-06-12T13:42:59.979" v="26440"/>
          <ac:spMkLst>
            <pc:docMk/>
            <pc:sldMk cId="1001914163" sldId="307"/>
            <ac:spMk id="3" creationId="{45BFC97B-335D-2B47-DEC8-163C32F4ECB1}"/>
          </ac:spMkLst>
        </pc:spChg>
        <pc:spChg chg="add">
          <ac:chgData name="info" userId="d69cbac0-bffc-4031-9c75-d76edce5ff26" providerId="ADAL" clId="{A367969A-3BA9-4B4A-8794-6986451941CF}" dt="2023-05-26T19:17:53.880" v="17908" actId="26606"/>
          <ac:spMkLst>
            <pc:docMk/>
            <pc:sldMk cId="1001914163" sldId="307"/>
            <ac:spMk id="8" creationId="{09588DA8-065E-4F6F-8EFD-43104AB2E0CF}"/>
          </ac:spMkLst>
        </pc:spChg>
        <pc:spChg chg="add">
          <ac:chgData name="info" userId="d69cbac0-bffc-4031-9c75-d76edce5ff26" providerId="ADAL" clId="{A367969A-3BA9-4B4A-8794-6986451941CF}" dt="2023-05-26T19:17:53.880" v="17908" actId="26606"/>
          <ac:spMkLst>
            <pc:docMk/>
            <pc:sldMk cId="1001914163" sldId="307"/>
            <ac:spMk id="10" creationId="{C4285719-470E-454C-AF62-8323075F1F5B}"/>
          </ac:spMkLst>
        </pc:spChg>
        <pc:spChg chg="add">
          <ac:chgData name="info" userId="d69cbac0-bffc-4031-9c75-d76edce5ff26" providerId="ADAL" clId="{A367969A-3BA9-4B4A-8794-6986451941CF}" dt="2023-05-26T19:17:53.880" v="17908" actId="26606"/>
          <ac:spMkLst>
            <pc:docMk/>
            <pc:sldMk cId="1001914163" sldId="307"/>
            <ac:spMk id="12" creationId="{CD9FE4EF-C4D8-49A0-B2FF-81D8DB7D8A24}"/>
          </ac:spMkLst>
        </pc:spChg>
        <pc:spChg chg="add">
          <ac:chgData name="info" userId="d69cbac0-bffc-4031-9c75-d76edce5ff26" providerId="ADAL" clId="{A367969A-3BA9-4B4A-8794-6986451941CF}" dt="2023-05-26T19:17:53.880" v="17908" actId="26606"/>
          <ac:spMkLst>
            <pc:docMk/>
            <pc:sldMk cId="1001914163" sldId="307"/>
            <ac:spMk id="14" creationId="{4300840D-0A0B-4512-BACA-B439D5B9C57C}"/>
          </ac:spMkLst>
        </pc:spChg>
        <pc:spChg chg="add">
          <ac:chgData name="info" userId="d69cbac0-bffc-4031-9c75-d76edce5ff26" providerId="ADAL" clId="{A367969A-3BA9-4B4A-8794-6986451941CF}" dt="2023-05-26T19:17:53.880" v="17908" actId="26606"/>
          <ac:spMkLst>
            <pc:docMk/>
            <pc:sldMk cId="1001914163" sldId="307"/>
            <ac:spMk id="16" creationId="{D2B78728-A580-49A7-84F9-6EF6F583ADE0}"/>
          </ac:spMkLst>
        </pc:spChg>
        <pc:spChg chg="add">
          <ac:chgData name="info" userId="d69cbac0-bffc-4031-9c75-d76edce5ff26" providerId="ADAL" clId="{A367969A-3BA9-4B4A-8794-6986451941CF}" dt="2023-05-26T19:17:53.880" v="17908" actId="26606"/>
          <ac:spMkLst>
            <pc:docMk/>
            <pc:sldMk cId="1001914163" sldId="307"/>
            <ac:spMk id="18" creationId="{38FAA1A1-D861-433F-88FA-1E9D6FD31D11}"/>
          </ac:spMkLst>
        </pc:spChg>
        <pc:spChg chg="add">
          <ac:chgData name="info" userId="d69cbac0-bffc-4031-9c75-d76edce5ff26" providerId="ADAL" clId="{A367969A-3BA9-4B4A-8794-6986451941CF}" dt="2023-05-26T19:17:53.880" v="17908" actId="26606"/>
          <ac:spMkLst>
            <pc:docMk/>
            <pc:sldMk cId="1001914163" sldId="307"/>
            <ac:spMk id="20" creationId="{8D71EDA1-87BF-4D5D-AB79-F346FD19278A}"/>
          </ac:spMkLst>
        </pc:spChg>
      </pc:sldChg>
      <pc:sldChg chg="addSp modSp new del mod setBg">
        <pc:chgData name="info" userId="d69cbac0-bffc-4031-9c75-d76edce5ff26" providerId="ADAL" clId="{A367969A-3BA9-4B4A-8794-6986451941CF}" dt="2023-06-12T13:51:04.566" v="26592" actId="2696"/>
        <pc:sldMkLst>
          <pc:docMk/>
          <pc:sldMk cId="3941140079" sldId="308"/>
        </pc:sldMkLst>
        <pc:spChg chg="mod">
          <ac:chgData name="info" userId="d69cbac0-bffc-4031-9c75-d76edce5ff26" providerId="ADAL" clId="{A367969A-3BA9-4B4A-8794-6986451941CF}" dt="2023-06-12T13:46:29.064" v="26480" actId="14100"/>
          <ac:spMkLst>
            <pc:docMk/>
            <pc:sldMk cId="3941140079" sldId="308"/>
            <ac:spMk id="2" creationId="{E2F46A52-1F5A-37EC-F8D5-6F708D3E6789}"/>
          </ac:spMkLst>
        </pc:spChg>
        <pc:spChg chg="mod">
          <ac:chgData name="info" userId="d69cbac0-bffc-4031-9c75-d76edce5ff26" providerId="ADAL" clId="{A367969A-3BA9-4B4A-8794-6986451941CF}" dt="2023-06-12T13:47:16.169" v="26512" actId="255"/>
          <ac:spMkLst>
            <pc:docMk/>
            <pc:sldMk cId="3941140079" sldId="308"/>
            <ac:spMk id="3" creationId="{BE6BE1D6-0867-A030-78D0-DCC539361683}"/>
          </ac:spMkLst>
        </pc:spChg>
        <pc:spChg chg="add">
          <ac:chgData name="info" userId="d69cbac0-bffc-4031-9c75-d76edce5ff26" providerId="ADAL" clId="{A367969A-3BA9-4B4A-8794-6986451941CF}" dt="2023-05-26T19:21:40.727" v="17939" actId="26606"/>
          <ac:spMkLst>
            <pc:docMk/>
            <pc:sldMk cId="3941140079" sldId="308"/>
            <ac:spMk id="8" creationId="{09588DA8-065E-4F6F-8EFD-43104AB2E0CF}"/>
          </ac:spMkLst>
        </pc:spChg>
        <pc:spChg chg="add">
          <ac:chgData name="info" userId="d69cbac0-bffc-4031-9c75-d76edce5ff26" providerId="ADAL" clId="{A367969A-3BA9-4B4A-8794-6986451941CF}" dt="2023-05-26T19:21:40.727" v="17939" actId="26606"/>
          <ac:spMkLst>
            <pc:docMk/>
            <pc:sldMk cId="3941140079" sldId="308"/>
            <ac:spMk id="10" creationId="{C4285719-470E-454C-AF62-8323075F1F5B}"/>
          </ac:spMkLst>
        </pc:spChg>
        <pc:spChg chg="add">
          <ac:chgData name="info" userId="d69cbac0-bffc-4031-9c75-d76edce5ff26" providerId="ADAL" clId="{A367969A-3BA9-4B4A-8794-6986451941CF}" dt="2023-05-26T19:21:40.727" v="17939" actId="26606"/>
          <ac:spMkLst>
            <pc:docMk/>
            <pc:sldMk cId="3941140079" sldId="308"/>
            <ac:spMk id="12" creationId="{CD9FE4EF-C4D8-49A0-B2FF-81D8DB7D8A24}"/>
          </ac:spMkLst>
        </pc:spChg>
        <pc:spChg chg="add">
          <ac:chgData name="info" userId="d69cbac0-bffc-4031-9c75-d76edce5ff26" providerId="ADAL" clId="{A367969A-3BA9-4B4A-8794-6986451941CF}" dt="2023-05-26T19:21:40.727" v="17939" actId="26606"/>
          <ac:spMkLst>
            <pc:docMk/>
            <pc:sldMk cId="3941140079" sldId="308"/>
            <ac:spMk id="14" creationId="{4300840D-0A0B-4512-BACA-B439D5B9C57C}"/>
          </ac:spMkLst>
        </pc:spChg>
        <pc:spChg chg="add">
          <ac:chgData name="info" userId="d69cbac0-bffc-4031-9c75-d76edce5ff26" providerId="ADAL" clId="{A367969A-3BA9-4B4A-8794-6986451941CF}" dt="2023-05-26T19:21:40.727" v="17939" actId="26606"/>
          <ac:spMkLst>
            <pc:docMk/>
            <pc:sldMk cId="3941140079" sldId="308"/>
            <ac:spMk id="16" creationId="{D2B78728-A580-49A7-84F9-6EF6F583ADE0}"/>
          </ac:spMkLst>
        </pc:spChg>
        <pc:spChg chg="add">
          <ac:chgData name="info" userId="d69cbac0-bffc-4031-9c75-d76edce5ff26" providerId="ADAL" clId="{A367969A-3BA9-4B4A-8794-6986451941CF}" dt="2023-05-26T19:21:40.727" v="17939" actId="26606"/>
          <ac:spMkLst>
            <pc:docMk/>
            <pc:sldMk cId="3941140079" sldId="308"/>
            <ac:spMk id="18" creationId="{38FAA1A1-D861-433F-88FA-1E9D6FD31D11}"/>
          </ac:spMkLst>
        </pc:spChg>
        <pc:spChg chg="add">
          <ac:chgData name="info" userId="d69cbac0-bffc-4031-9c75-d76edce5ff26" providerId="ADAL" clId="{A367969A-3BA9-4B4A-8794-6986451941CF}" dt="2023-05-26T19:21:40.727" v="17939" actId="26606"/>
          <ac:spMkLst>
            <pc:docMk/>
            <pc:sldMk cId="3941140079" sldId="308"/>
            <ac:spMk id="20" creationId="{8D71EDA1-87BF-4D5D-AB79-F346FD19278A}"/>
          </ac:spMkLst>
        </pc:spChg>
      </pc:sldChg>
      <pc:sldChg chg="addSp modSp new del mod ord setBg">
        <pc:chgData name="info" userId="d69cbac0-bffc-4031-9c75-d76edce5ff26" providerId="ADAL" clId="{A367969A-3BA9-4B4A-8794-6986451941CF}" dt="2023-06-12T13:51:04.566" v="26592" actId="2696"/>
        <pc:sldMkLst>
          <pc:docMk/>
          <pc:sldMk cId="1133784690" sldId="309"/>
        </pc:sldMkLst>
        <pc:spChg chg="mod">
          <ac:chgData name="info" userId="d69cbac0-bffc-4031-9c75-d76edce5ff26" providerId="ADAL" clId="{A367969A-3BA9-4B4A-8794-6986451941CF}" dt="2023-06-12T13:45:03.832" v="26471" actId="14100"/>
          <ac:spMkLst>
            <pc:docMk/>
            <pc:sldMk cId="1133784690" sldId="309"/>
            <ac:spMk id="2" creationId="{FDFC51D8-3589-71D7-2BB5-C1552C9998CE}"/>
          </ac:spMkLst>
        </pc:spChg>
        <pc:spChg chg="mod">
          <ac:chgData name="info" userId="d69cbac0-bffc-4031-9c75-d76edce5ff26" providerId="ADAL" clId="{A367969A-3BA9-4B4A-8794-6986451941CF}" dt="2023-05-26T19:22:41.743" v="17951" actId="207"/>
          <ac:spMkLst>
            <pc:docMk/>
            <pc:sldMk cId="1133784690" sldId="309"/>
            <ac:spMk id="3" creationId="{CF47056E-BCA5-7044-4DA6-0EA32E5E2ED0}"/>
          </ac:spMkLst>
        </pc:spChg>
        <pc:spChg chg="add">
          <ac:chgData name="info" userId="d69cbac0-bffc-4031-9c75-d76edce5ff26" providerId="ADAL" clId="{A367969A-3BA9-4B4A-8794-6986451941CF}" dt="2023-05-26T19:17:50.102" v="17907" actId="26606"/>
          <ac:spMkLst>
            <pc:docMk/>
            <pc:sldMk cId="1133784690" sldId="309"/>
            <ac:spMk id="8" creationId="{09588DA8-065E-4F6F-8EFD-43104AB2E0CF}"/>
          </ac:spMkLst>
        </pc:spChg>
        <pc:spChg chg="add">
          <ac:chgData name="info" userId="d69cbac0-bffc-4031-9c75-d76edce5ff26" providerId="ADAL" clId="{A367969A-3BA9-4B4A-8794-6986451941CF}" dt="2023-05-26T19:17:50.102" v="17907" actId="26606"/>
          <ac:spMkLst>
            <pc:docMk/>
            <pc:sldMk cId="1133784690" sldId="309"/>
            <ac:spMk id="10" creationId="{C4285719-470E-454C-AF62-8323075F1F5B}"/>
          </ac:spMkLst>
        </pc:spChg>
        <pc:spChg chg="add">
          <ac:chgData name="info" userId="d69cbac0-bffc-4031-9c75-d76edce5ff26" providerId="ADAL" clId="{A367969A-3BA9-4B4A-8794-6986451941CF}" dt="2023-05-26T19:17:50.102" v="17907" actId="26606"/>
          <ac:spMkLst>
            <pc:docMk/>
            <pc:sldMk cId="1133784690" sldId="309"/>
            <ac:spMk id="12" creationId="{CD9FE4EF-C4D8-49A0-B2FF-81D8DB7D8A24}"/>
          </ac:spMkLst>
        </pc:spChg>
        <pc:spChg chg="add">
          <ac:chgData name="info" userId="d69cbac0-bffc-4031-9c75-d76edce5ff26" providerId="ADAL" clId="{A367969A-3BA9-4B4A-8794-6986451941CF}" dt="2023-05-26T19:17:50.102" v="17907" actId="26606"/>
          <ac:spMkLst>
            <pc:docMk/>
            <pc:sldMk cId="1133784690" sldId="309"/>
            <ac:spMk id="14" creationId="{4300840D-0A0B-4512-BACA-B439D5B9C57C}"/>
          </ac:spMkLst>
        </pc:spChg>
        <pc:spChg chg="add">
          <ac:chgData name="info" userId="d69cbac0-bffc-4031-9c75-d76edce5ff26" providerId="ADAL" clId="{A367969A-3BA9-4B4A-8794-6986451941CF}" dt="2023-05-26T19:17:50.102" v="17907" actId="26606"/>
          <ac:spMkLst>
            <pc:docMk/>
            <pc:sldMk cId="1133784690" sldId="309"/>
            <ac:spMk id="16" creationId="{D2B78728-A580-49A7-84F9-6EF6F583ADE0}"/>
          </ac:spMkLst>
        </pc:spChg>
        <pc:spChg chg="add">
          <ac:chgData name="info" userId="d69cbac0-bffc-4031-9c75-d76edce5ff26" providerId="ADAL" clId="{A367969A-3BA9-4B4A-8794-6986451941CF}" dt="2023-05-26T19:17:50.102" v="17907" actId="26606"/>
          <ac:spMkLst>
            <pc:docMk/>
            <pc:sldMk cId="1133784690" sldId="309"/>
            <ac:spMk id="18" creationId="{38FAA1A1-D861-433F-88FA-1E9D6FD31D11}"/>
          </ac:spMkLst>
        </pc:spChg>
        <pc:spChg chg="add">
          <ac:chgData name="info" userId="d69cbac0-bffc-4031-9c75-d76edce5ff26" providerId="ADAL" clId="{A367969A-3BA9-4B4A-8794-6986451941CF}" dt="2023-05-26T19:17:50.102" v="17907" actId="26606"/>
          <ac:spMkLst>
            <pc:docMk/>
            <pc:sldMk cId="1133784690" sldId="309"/>
            <ac:spMk id="20" creationId="{8D71EDA1-87BF-4D5D-AB79-F346FD19278A}"/>
          </ac:spMkLst>
        </pc:spChg>
      </pc:sldChg>
      <pc:sldChg chg="addSp delSp modSp new del mod setBg addAnim delAnim setClrOvrMap">
        <pc:chgData name="info" userId="d69cbac0-bffc-4031-9c75-d76edce5ff26" providerId="ADAL" clId="{A367969A-3BA9-4B4A-8794-6986451941CF}" dt="2023-06-12T13:51:04.566" v="26592" actId="2696"/>
        <pc:sldMkLst>
          <pc:docMk/>
          <pc:sldMk cId="144330025" sldId="310"/>
        </pc:sldMkLst>
        <pc:spChg chg="mod">
          <ac:chgData name="info" userId="d69cbac0-bffc-4031-9c75-d76edce5ff26" providerId="ADAL" clId="{A367969A-3BA9-4B4A-8794-6986451941CF}" dt="2023-05-30T15:58:04.253" v="24274" actId="2711"/>
          <ac:spMkLst>
            <pc:docMk/>
            <pc:sldMk cId="144330025" sldId="310"/>
            <ac:spMk id="2" creationId="{5DBE7C4F-3866-BAA2-FA3E-B6B21E1B5CD3}"/>
          </ac:spMkLst>
        </pc:spChg>
        <pc:spChg chg="mod">
          <ac:chgData name="info" userId="d69cbac0-bffc-4031-9c75-d76edce5ff26" providerId="ADAL" clId="{A367969A-3BA9-4B4A-8794-6986451941CF}" dt="2023-05-30T15:57:59.828" v="24273" actId="2711"/>
          <ac:spMkLst>
            <pc:docMk/>
            <pc:sldMk cId="144330025" sldId="310"/>
            <ac:spMk id="3" creationId="{2BBDE287-2A9D-6F2B-829A-57DCB591AC28}"/>
          </ac:spMkLst>
        </pc:spChg>
        <pc:spChg chg="add del">
          <ac:chgData name="info" userId="d69cbac0-bffc-4031-9c75-d76edce5ff26" providerId="ADAL" clId="{A367969A-3BA9-4B4A-8794-6986451941CF}" dt="2023-05-26T19:17:08.457" v="17902" actId="26606"/>
          <ac:spMkLst>
            <pc:docMk/>
            <pc:sldMk cId="144330025" sldId="310"/>
            <ac:spMk id="6" creationId="{F13C74B1-5B17-4795-BED0-7140497B445A}"/>
          </ac:spMkLst>
        </pc:spChg>
        <pc:spChg chg="add del">
          <ac:chgData name="info" userId="d69cbac0-bffc-4031-9c75-d76edce5ff26" providerId="ADAL" clId="{A367969A-3BA9-4B4A-8794-6986451941CF}" dt="2023-05-26T19:24:43.270" v="17985" actId="26606"/>
          <ac:spMkLst>
            <pc:docMk/>
            <pc:sldMk cId="144330025" sldId="310"/>
            <ac:spMk id="8" creationId="{2E17E911-875F-4DE5-8699-99D9F1805A5D}"/>
          </ac:spMkLst>
        </pc:spChg>
        <pc:spChg chg="add del">
          <ac:chgData name="info" userId="d69cbac0-bffc-4031-9c75-d76edce5ff26" providerId="ADAL" clId="{A367969A-3BA9-4B4A-8794-6986451941CF}" dt="2023-05-26T19:17:05.060" v="17899" actId="26606"/>
          <ac:spMkLst>
            <pc:docMk/>
            <pc:sldMk cId="144330025" sldId="310"/>
            <ac:spMk id="9" creationId="{71B2258F-86CA-4D4D-8270-BC05FCDEBFB3}"/>
          </ac:spMkLst>
        </pc:spChg>
        <pc:spChg chg="add del">
          <ac:chgData name="info" userId="d69cbac0-bffc-4031-9c75-d76edce5ff26" providerId="ADAL" clId="{A367969A-3BA9-4B4A-8794-6986451941CF}" dt="2023-05-26T19:24:43.270" v="17985" actId="26606"/>
          <ac:spMkLst>
            <pc:docMk/>
            <pc:sldMk cId="144330025" sldId="310"/>
            <ac:spMk id="10" creationId="{CD9FE4EF-C4D8-49A0-B2FF-81D8DB7D8A24}"/>
          </ac:spMkLst>
        </pc:spChg>
        <pc:spChg chg="add del">
          <ac:chgData name="info" userId="d69cbac0-bffc-4031-9c75-d76edce5ff26" providerId="ADAL" clId="{A367969A-3BA9-4B4A-8794-6986451941CF}" dt="2023-05-26T19:17:08.457" v="17902" actId="26606"/>
          <ac:spMkLst>
            <pc:docMk/>
            <pc:sldMk cId="144330025" sldId="310"/>
            <ac:spMk id="11" creationId="{D4974D33-8DC5-464E-8C6D-BE58F0669C17}"/>
          </ac:spMkLst>
        </pc:spChg>
        <pc:spChg chg="add del">
          <ac:chgData name="info" userId="d69cbac0-bffc-4031-9c75-d76edce5ff26" providerId="ADAL" clId="{A367969A-3BA9-4B4A-8794-6986451941CF}" dt="2023-05-26T19:24:43.270" v="17985" actId="26606"/>
          <ac:spMkLst>
            <pc:docMk/>
            <pc:sldMk cId="144330025" sldId="310"/>
            <ac:spMk id="13" creationId="{4300840D-0A0B-4512-BACA-B439D5B9C57C}"/>
          </ac:spMkLst>
        </pc:spChg>
        <pc:spChg chg="add del">
          <ac:chgData name="info" userId="d69cbac0-bffc-4031-9c75-d76edce5ff26" providerId="ADAL" clId="{A367969A-3BA9-4B4A-8794-6986451941CF}" dt="2023-05-26T19:24:43.270" v="17985" actId="26606"/>
          <ac:spMkLst>
            <pc:docMk/>
            <pc:sldMk cId="144330025" sldId="310"/>
            <ac:spMk id="15" creationId="{D2B78728-A580-49A7-84F9-6EF6F583ADE0}"/>
          </ac:spMkLst>
        </pc:spChg>
        <pc:spChg chg="add del">
          <ac:chgData name="info" userId="d69cbac0-bffc-4031-9c75-d76edce5ff26" providerId="ADAL" clId="{A367969A-3BA9-4B4A-8794-6986451941CF}" dt="2023-05-26T19:24:43.270" v="17985" actId="26606"/>
          <ac:spMkLst>
            <pc:docMk/>
            <pc:sldMk cId="144330025" sldId="310"/>
            <ac:spMk id="17" creationId="{38FAA1A1-D861-433F-88FA-1E9D6FD31D11}"/>
          </ac:spMkLst>
        </pc:spChg>
        <pc:spChg chg="add del">
          <ac:chgData name="info" userId="d69cbac0-bffc-4031-9c75-d76edce5ff26" providerId="ADAL" clId="{A367969A-3BA9-4B4A-8794-6986451941CF}" dt="2023-05-26T19:24:43.270" v="17985" actId="26606"/>
          <ac:spMkLst>
            <pc:docMk/>
            <pc:sldMk cId="144330025" sldId="310"/>
            <ac:spMk id="19" creationId="{8D71EDA1-87BF-4D5D-AB79-F346FD19278A}"/>
          </ac:spMkLst>
        </pc:spChg>
        <pc:spChg chg="add">
          <ac:chgData name="info" userId="d69cbac0-bffc-4031-9c75-d76edce5ff26" providerId="ADAL" clId="{A367969A-3BA9-4B4A-8794-6986451941CF}" dt="2023-05-26T19:24:43.270" v="17985" actId="26606"/>
          <ac:spMkLst>
            <pc:docMk/>
            <pc:sldMk cId="144330025" sldId="310"/>
            <ac:spMk id="24" creationId="{49B447FE-DDA9-4B30-828A-59FC569124E2}"/>
          </ac:spMkLst>
        </pc:spChg>
        <pc:spChg chg="add">
          <ac:chgData name="info" userId="d69cbac0-bffc-4031-9c75-d76edce5ff26" providerId="ADAL" clId="{A367969A-3BA9-4B4A-8794-6986451941CF}" dt="2023-05-26T19:24:43.270" v="17985" actId="26606"/>
          <ac:spMkLst>
            <pc:docMk/>
            <pc:sldMk cId="144330025" sldId="310"/>
            <ac:spMk id="26" creationId="{C3D487F7-9050-4871-B351-34A72ADB296C}"/>
          </ac:spMkLst>
        </pc:spChg>
        <pc:spChg chg="add">
          <ac:chgData name="info" userId="d69cbac0-bffc-4031-9c75-d76edce5ff26" providerId="ADAL" clId="{A367969A-3BA9-4B4A-8794-6986451941CF}" dt="2023-05-26T19:24:43.270" v="17985" actId="26606"/>
          <ac:spMkLst>
            <pc:docMk/>
            <pc:sldMk cId="144330025" sldId="310"/>
            <ac:spMk id="28" creationId="{F43C27DD-EF6A-4C48-9669-C2970E71A814}"/>
          </ac:spMkLst>
        </pc:spChg>
        <pc:spChg chg="add">
          <ac:chgData name="info" userId="d69cbac0-bffc-4031-9c75-d76edce5ff26" providerId="ADAL" clId="{A367969A-3BA9-4B4A-8794-6986451941CF}" dt="2023-05-26T19:24:43.270" v="17985" actId="26606"/>
          <ac:spMkLst>
            <pc:docMk/>
            <pc:sldMk cId="144330025" sldId="310"/>
            <ac:spMk id="30" creationId="{05A1AA86-B7E6-4C02-AA34-F1A25CD4CCBD}"/>
          </ac:spMkLst>
        </pc:spChg>
        <pc:spChg chg="add">
          <ac:chgData name="info" userId="d69cbac0-bffc-4031-9c75-d76edce5ff26" providerId="ADAL" clId="{A367969A-3BA9-4B4A-8794-6986451941CF}" dt="2023-05-26T19:24:43.270" v="17985" actId="26606"/>
          <ac:spMkLst>
            <pc:docMk/>
            <pc:sldMk cId="144330025" sldId="310"/>
            <ac:spMk id="32" creationId="{86C3B9CB-4E48-4726-B7B9-9E02F71B150F}"/>
          </ac:spMkLst>
        </pc:spChg>
        <pc:spChg chg="add">
          <ac:chgData name="info" userId="d69cbac0-bffc-4031-9c75-d76edce5ff26" providerId="ADAL" clId="{A367969A-3BA9-4B4A-8794-6986451941CF}" dt="2023-05-26T19:24:43.270" v="17985" actId="26606"/>
          <ac:spMkLst>
            <pc:docMk/>
            <pc:sldMk cId="144330025" sldId="310"/>
            <ac:spMk id="34" creationId="{C84384FE-1C88-4CAA-8FB8-2313A3AE734D}"/>
          </ac:spMkLst>
        </pc:spChg>
        <pc:spChg chg="add del">
          <ac:chgData name="info" userId="d69cbac0-bffc-4031-9c75-d76edce5ff26" providerId="ADAL" clId="{A367969A-3BA9-4B4A-8794-6986451941CF}" dt="2023-05-26T19:14:52.213" v="17895" actId="26606"/>
          <ac:spMkLst>
            <pc:docMk/>
            <pc:sldMk cId="144330025" sldId="310"/>
            <ac:spMk id="2055" creationId="{736CAB1F-557E-4FA4-81CC-DC491EF83443}"/>
          </ac:spMkLst>
        </pc:spChg>
        <pc:spChg chg="add del">
          <ac:chgData name="info" userId="d69cbac0-bffc-4031-9c75-d76edce5ff26" providerId="ADAL" clId="{A367969A-3BA9-4B4A-8794-6986451941CF}" dt="2023-05-26T19:14:52.213" v="17895" actId="26606"/>
          <ac:spMkLst>
            <pc:docMk/>
            <pc:sldMk cId="144330025" sldId="310"/>
            <ac:spMk id="2057" creationId="{AA065953-3D69-4CD4-80C3-DF10DEB4C761}"/>
          </ac:spMkLst>
        </pc:spChg>
        <pc:spChg chg="add del">
          <ac:chgData name="info" userId="d69cbac0-bffc-4031-9c75-d76edce5ff26" providerId="ADAL" clId="{A367969A-3BA9-4B4A-8794-6986451941CF}" dt="2023-05-26T19:14:52.213" v="17895" actId="26606"/>
          <ac:spMkLst>
            <pc:docMk/>
            <pc:sldMk cId="144330025" sldId="310"/>
            <ac:spMk id="2059" creationId="{2AB36DB5-F10D-4EDB-87E2-ECB9301FFC62}"/>
          </ac:spMkLst>
        </pc:spChg>
        <pc:spChg chg="add del">
          <ac:chgData name="info" userId="d69cbac0-bffc-4031-9c75-d76edce5ff26" providerId="ADAL" clId="{A367969A-3BA9-4B4A-8794-6986451941CF}" dt="2023-05-26T19:14:52.213" v="17895" actId="26606"/>
          <ac:spMkLst>
            <pc:docMk/>
            <pc:sldMk cId="144330025" sldId="310"/>
            <ac:spMk id="2061" creationId="{446F195D-95DC-419E-BBC1-E2B601A6067B}"/>
          </ac:spMkLst>
        </pc:spChg>
        <pc:spChg chg="add del">
          <ac:chgData name="info" userId="d69cbac0-bffc-4031-9c75-d76edce5ff26" providerId="ADAL" clId="{A367969A-3BA9-4B4A-8794-6986451941CF}" dt="2023-05-26T19:14:52.213" v="17895" actId="26606"/>
          <ac:spMkLst>
            <pc:docMk/>
            <pc:sldMk cId="144330025" sldId="310"/>
            <ac:spMk id="2063" creationId="{55550980-2AB6-4DE5-86DD-064ADF160E40}"/>
          </ac:spMkLst>
        </pc:spChg>
        <pc:spChg chg="add del">
          <ac:chgData name="info" userId="d69cbac0-bffc-4031-9c75-d76edce5ff26" providerId="ADAL" clId="{A367969A-3BA9-4B4A-8794-6986451941CF}" dt="2023-05-26T19:14:52.213" v="17895" actId="26606"/>
          <ac:spMkLst>
            <pc:docMk/>
            <pc:sldMk cId="144330025" sldId="310"/>
            <ac:spMk id="2065" creationId="{EDF4B167-8E82-4458-AE55-88B683EBF69B}"/>
          </ac:spMkLst>
        </pc:spChg>
        <pc:spChg chg="add del">
          <ac:chgData name="info" userId="d69cbac0-bffc-4031-9c75-d76edce5ff26" providerId="ADAL" clId="{A367969A-3BA9-4B4A-8794-6986451941CF}" dt="2023-05-26T19:14:52.213" v="17895" actId="26606"/>
          <ac:spMkLst>
            <pc:docMk/>
            <pc:sldMk cId="144330025" sldId="310"/>
            <ac:spMk id="2067" creationId="{55993D72-5628-4E5E-BB9F-96066414EEFD}"/>
          </ac:spMkLst>
        </pc:spChg>
        <pc:picChg chg="add del">
          <ac:chgData name="info" userId="d69cbac0-bffc-4031-9c75-d76edce5ff26" providerId="ADAL" clId="{A367969A-3BA9-4B4A-8794-6986451941CF}" dt="2023-05-26T19:17:05.060" v="17899" actId="26606"/>
          <ac:picMkLst>
            <pc:docMk/>
            <pc:sldMk cId="144330025" sldId="310"/>
            <ac:picMk id="5" creationId="{95C34FE9-CE79-2CE5-DFAE-804DACB79B18}"/>
          </ac:picMkLst>
        </pc:picChg>
        <pc:picChg chg="add del">
          <ac:chgData name="info" userId="d69cbac0-bffc-4031-9c75-d76edce5ff26" providerId="ADAL" clId="{A367969A-3BA9-4B4A-8794-6986451941CF}" dt="2023-05-26T19:17:08.457" v="17902" actId="26606"/>
          <ac:picMkLst>
            <pc:docMk/>
            <pc:sldMk cId="144330025" sldId="310"/>
            <ac:picMk id="7" creationId="{90A919DD-2C4A-F2E9-EDBC-CB64D43F1691}"/>
          </ac:picMkLst>
        </pc:picChg>
        <pc:picChg chg="add mod">
          <ac:chgData name="info" userId="d69cbac0-bffc-4031-9c75-d76edce5ff26" providerId="ADAL" clId="{A367969A-3BA9-4B4A-8794-6986451941CF}" dt="2023-05-26T19:24:43.270" v="17985" actId="26606"/>
          <ac:picMkLst>
            <pc:docMk/>
            <pc:sldMk cId="144330025" sldId="310"/>
            <ac:picMk id="12" creationId="{4B2C8EB4-2BB3-DAE3-6A88-5915941F8E4F}"/>
          </ac:picMkLst>
        </pc:picChg>
        <pc:picChg chg="add del mod">
          <ac:chgData name="info" userId="d69cbac0-bffc-4031-9c75-d76edce5ff26" providerId="ADAL" clId="{A367969A-3BA9-4B4A-8794-6986451941CF}" dt="2023-05-26T19:14:54.794" v="17896" actId="478"/>
          <ac:picMkLst>
            <pc:docMk/>
            <pc:sldMk cId="144330025" sldId="310"/>
            <ac:picMk id="2050" creationId="{BAF37B5B-FE35-8987-AC9B-D1DB3BBB4672}"/>
          </ac:picMkLst>
        </pc:picChg>
      </pc:sldChg>
      <pc:sldChg chg="addSp delSp modSp new del mod setBg">
        <pc:chgData name="info" userId="d69cbac0-bffc-4031-9c75-d76edce5ff26" providerId="ADAL" clId="{A367969A-3BA9-4B4A-8794-6986451941CF}" dt="2023-06-12T13:51:04.566" v="26592" actId="2696"/>
        <pc:sldMkLst>
          <pc:docMk/>
          <pc:sldMk cId="148568723" sldId="311"/>
        </pc:sldMkLst>
        <pc:spChg chg="mod">
          <ac:chgData name="info" userId="d69cbac0-bffc-4031-9c75-d76edce5ff26" providerId="ADAL" clId="{A367969A-3BA9-4B4A-8794-6986451941CF}" dt="2023-06-09T21:02:40.510" v="25131" actId="2711"/>
          <ac:spMkLst>
            <pc:docMk/>
            <pc:sldMk cId="148568723" sldId="311"/>
            <ac:spMk id="2" creationId="{E05A66F6-D9F4-3A88-CE37-789806023F5D}"/>
          </ac:spMkLst>
        </pc:spChg>
        <pc:spChg chg="del mod">
          <ac:chgData name="info" userId="d69cbac0-bffc-4031-9c75-d76edce5ff26" providerId="ADAL" clId="{A367969A-3BA9-4B4A-8794-6986451941CF}" dt="2023-05-26T19:24:15.225" v="17983" actId="478"/>
          <ac:spMkLst>
            <pc:docMk/>
            <pc:sldMk cId="148568723" sldId="311"/>
            <ac:spMk id="3" creationId="{6E72E997-9F77-64CC-28C1-59D4BA091F95}"/>
          </ac:spMkLst>
        </pc:spChg>
        <pc:spChg chg="add del">
          <ac:chgData name="info" userId="d69cbac0-bffc-4031-9c75-d76edce5ff26" providerId="ADAL" clId="{A367969A-3BA9-4B4A-8794-6986451941CF}" dt="2023-05-26T19:24:29.116" v="17984" actId="26606"/>
          <ac:spMkLst>
            <pc:docMk/>
            <pc:sldMk cId="148568723" sldId="311"/>
            <ac:spMk id="8" creationId="{09588DA8-065E-4F6F-8EFD-43104AB2E0CF}"/>
          </ac:spMkLst>
        </pc:spChg>
        <pc:spChg chg="add del">
          <ac:chgData name="info" userId="d69cbac0-bffc-4031-9c75-d76edce5ff26" providerId="ADAL" clId="{A367969A-3BA9-4B4A-8794-6986451941CF}" dt="2023-05-26T19:24:29.116" v="17984" actId="26606"/>
          <ac:spMkLst>
            <pc:docMk/>
            <pc:sldMk cId="148568723" sldId="311"/>
            <ac:spMk id="10" creationId="{C4285719-470E-454C-AF62-8323075F1F5B}"/>
          </ac:spMkLst>
        </pc:spChg>
        <pc:spChg chg="add del">
          <ac:chgData name="info" userId="d69cbac0-bffc-4031-9c75-d76edce5ff26" providerId="ADAL" clId="{A367969A-3BA9-4B4A-8794-6986451941CF}" dt="2023-05-26T19:24:29.116" v="17984" actId="26606"/>
          <ac:spMkLst>
            <pc:docMk/>
            <pc:sldMk cId="148568723" sldId="311"/>
            <ac:spMk id="12" creationId="{CD9FE4EF-C4D8-49A0-B2FF-81D8DB7D8A24}"/>
          </ac:spMkLst>
        </pc:spChg>
        <pc:spChg chg="add del">
          <ac:chgData name="info" userId="d69cbac0-bffc-4031-9c75-d76edce5ff26" providerId="ADAL" clId="{A367969A-3BA9-4B4A-8794-6986451941CF}" dt="2023-05-26T19:24:29.116" v="17984" actId="26606"/>
          <ac:spMkLst>
            <pc:docMk/>
            <pc:sldMk cId="148568723" sldId="311"/>
            <ac:spMk id="14" creationId="{4300840D-0A0B-4512-BACA-B439D5B9C57C}"/>
          </ac:spMkLst>
        </pc:spChg>
        <pc:spChg chg="add del">
          <ac:chgData name="info" userId="d69cbac0-bffc-4031-9c75-d76edce5ff26" providerId="ADAL" clId="{A367969A-3BA9-4B4A-8794-6986451941CF}" dt="2023-05-26T19:24:29.116" v="17984" actId="26606"/>
          <ac:spMkLst>
            <pc:docMk/>
            <pc:sldMk cId="148568723" sldId="311"/>
            <ac:spMk id="16" creationId="{D2B78728-A580-49A7-84F9-6EF6F583ADE0}"/>
          </ac:spMkLst>
        </pc:spChg>
        <pc:spChg chg="add del">
          <ac:chgData name="info" userId="d69cbac0-bffc-4031-9c75-d76edce5ff26" providerId="ADAL" clId="{A367969A-3BA9-4B4A-8794-6986451941CF}" dt="2023-05-26T19:24:29.116" v="17984" actId="26606"/>
          <ac:spMkLst>
            <pc:docMk/>
            <pc:sldMk cId="148568723" sldId="311"/>
            <ac:spMk id="18" creationId="{38FAA1A1-D861-433F-88FA-1E9D6FD31D11}"/>
          </ac:spMkLst>
        </pc:spChg>
        <pc:spChg chg="add del">
          <ac:chgData name="info" userId="d69cbac0-bffc-4031-9c75-d76edce5ff26" providerId="ADAL" clId="{A367969A-3BA9-4B4A-8794-6986451941CF}" dt="2023-05-26T19:24:29.116" v="17984" actId="26606"/>
          <ac:spMkLst>
            <pc:docMk/>
            <pc:sldMk cId="148568723" sldId="311"/>
            <ac:spMk id="20" creationId="{8D71EDA1-87BF-4D5D-AB79-F346FD19278A}"/>
          </ac:spMkLst>
        </pc:spChg>
        <pc:spChg chg="add">
          <ac:chgData name="info" userId="d69cbac0-bffc-4031-9c75-d76edce5ff26" providerId="ADAL" clId="{A367969A-3BA9-4B4A-8794-6986451941CF}" dt="2023-05-26T19:24:29.116" v="17984" actId="26606"/>
          <ac:spMkLst>
            <pc:docMk/>
            <pc:sldMk cId="148568723" sldId="311"/>
            <ac:spMk id="25" creationId="{0E30439A-8A5B-46EC-8283-9B6B031D40D0}"/>
          </ac:spMkLst>
        </pc:spChg>
        <pc:spChg chg="add">
          <ac:chgData name="info" userId="d69cbac0-bffc-4031-9c75-d76edce5ff26" providerId="ADAL" clId="{A367969A-3BA9-4B4A-8794-6986451941CF}" dt="2023-05-26T19:24:29.116" v="17984" actId="26606"/>
          <ac:spMkLst>
            <pc:docMk/>
            <pc:sldMk cId="148568723" sldId="311"/>
            <ac:spMk id="27" creationId="{5CEAD642-85CF-4750-8432-7C80C901F001}"/>
          </ac:spMkLst>
        </pc:spChg>
        <pc:spChg chg="add">
          <ac:chgData name="info" userId="d69cbac0-bffc-4031-9c75-d76edce5ff26" providerId="ADAL" clId="{A367969A-3BA9-4B4A-8794-6986451941CF}" dt="2023-05-26T19:24:29.116" v="17984" actId="26606"/>
          <ac:spMkLst>
            <pc:docMk/>
            <pc:sldMk cId="148568723" sldId="311"/>
            <ac:spMk id="29" creationId="{FA33EEAE-15D5-4119-8C1E-89D943F911EF}"/>
          </ac:spMkLst>
        </pc:spChg>
        <pc:spChg chg="add">
          <ac:chgData name="info" userId="d69cbac0-bffc-4031-9c75-d76edce5ff26" providerId="ADAL" clId="{A367969A-3BA9-4B4A-8794-6986451941CF}" dt="2023-05-26T19:24:29.116" v="17984" actId="26606"/>
          <ac:spMkLst>
            <pc:docMk/>
            <pc:sldMk cId="148568723" sldId="311"/>
            <ac:spMk id="31" creationId="{730D8B3B-9B80-4025-B934-26DC7D7CD231}"/>
          </ac:spMkLst>
        </pc:spChg>
        <pc:spChg chg="add">
          <ac:chgData name="info" userId="d69cbac0-bffc-4031-9c75-d76edce5ff26" providerId="ADAL" clId="{A367969A-3BA9-4B4A-8794-6986451941CF}" dt="2023-05-26T19:24:29.116" v="17984" actId="26606"/>
          <ac:spMkLst>
            <pc:docMk/>
            <pc:sldMk cId="148568723" sldId="311"/>
            <ac:spMk id="33" creationId="{B5A1B09C-1565-46F8-B70F-621C5EB48A09}"/>
          </ac:spMkLst>
        </pc:spChg>
        <pc:spChg chg="add">
          <ac:chgData name="info" userId="d69cbac0-bffc-4031-9c75-d76edce5ff26" providerId="ADAL" clId="{A367969A-3BA9-4B4A-8794-6986451941CF}" dt="2023-05-26T19:24:29.116" v="17984" actId="26606"/>
          <ac:spMkLst>
            <pc:docMk/>
            <pc:sldMk cId="148568723" sldId="311"/>
            <ac:spMk id="35" creationId="{8C516CC8-80AC-446C-A56E-9F54B7210402}"/>
          </ac:spMkLst>
        </pc:spChg>
        <pc:spChg chg="add">
          <ac:chgData name="info" userId="d69cbac0-bffc-4031-9c75-d76edce5ff26" providerId="ADAL" clId="{A367969A-3BA9-4B4A-8794-6986451941CF}" dt="2023-05-26T19:24:29.116" v="17984" actId="26606"/>
          <ac:spMkLst>
            <pc:docMk/>
            <pc:sldMk cId="148568723" sldId="311"/>
            <ac:spMk id="37" creationId="{53947E58-F088-49F1-A3D1-DEA690192E84}"/>
          </ac:spMkLst>
        </pc:spChg>
      </pc:sldChg>
      <pc:sldChg chg="addSp delSp modSp new del mod setBg addAnim">
        <pc:chgData name="info" userId="d69cbac0-bffc-4031-9c75-d76edce5ff26" providerId="ADAL" clId="{A367969A-3BA9-4B4A-8794-6986451941CF}" dt="2023-06-12T13:51:04.566" v="26592" actId="2696"/>
        <pc:sldMkLst>
          <pc:docMk/>
          <pc:sldMk cId="1517709349" sldId="312"/>
        </pc:sldMkLst>
        <pc:spChg chg="mod">
          <ac:chgData name="info" userId="d69cbac0-bffc-4031-9c75-d76edce5ff26" providerId="ADAL" clId="{A367969A-3BA9-4B4A-8794-6986451941CF}" dt="2023-05-26T19:27:02.483" v="18175" actId="2711"/>
          <ac:spMkLst>
            <pc:docMk/>
            <pc:sldMk cId="1517709349" sldId="312"/>
            <ac:spMk id="2" creationId="{203323A8-8CF5-46A4-2085-B556FDC8660C}"/>
          </ac:spMkLst>
        </pc:spChg>
        <pc:spChg chg="del mod">
          <ac:chgData name="info" userId="d69cbac0-bffc-4031-9c75-d76edce5ff26" providerId="ADAL" clId="{A367969A-3BA9-4B4A-8794-6986451941CF}" dt="2023-05-26T19:26:08.030" v="18100" actId="478"/>
          <ac:spMkLst>
            <pc:docMk/>
            <pc:sldMk cId="1517709349" sldId="312"/>
            <ac:spMk id="3" creationId="{8D60050B-0F89-32A2-B5A3-1F9C2709D10D}"/>
          </ac:spMkLst>
        </pc:spChg>
        <pc:spChg chg="add del mod">
          <ac:chgData name="info" userId="d69cbac0-bffc-4031-9c75-d76edce5ff26" providerId="ADAL" clId="{A367969A-3BA9-4B4A-8794-6986451941CF}" dt="2023-05-26T19:26:10.805" v="18101" actId="478"/>
          <ac:spMkLst>
            <pc:docMk/>
            <pc:sldMk cId="1517709349" sldId="312"/>
            <ac:spMk id="6" creationId="{9E90CCC7-201B-537E-0EA5-EFC7ECBB3701}"/>
          </ac:spMkLst>
        </pc:spChg>
        <pc:spChg chg="add mod">
          <ac:chgData name="info" userId="d69cbac0-bffc-4031-9c75-d76edce5ff26" providerId="ADAL" clId="{A367969A-3BA9-4B4A-8794-6986451941CF}" dt="2023-05-26T19:27:16.549" v="18177" actId="1076"/>
          <ac:spMkLst>
            <pc:docMk/>
            <pc:sldMk cId="1517709349" sldId="312"/>
            <ac:spMk id="7" creationId="{8F077F66-B18B-DE25-97DF-99EDF292C5D8}"/>
          </ac:spMkLst>
        </pc:spChg>
        <pc:spChg chg="add del">
          <ac:chgData name="info" userId="d69cbac0-bffc-4031-9c75-d76edce5ff26" providerId="ADAL" clId="{A367969A-3BA9-4B4A-8794-6986451941CF}" dt="2023-05-26T19:26:13.113" v="18102" actId="26606"/>
          <ac:spMkLst>
            <pc:docMk/>
            <pc:sldMk cId="1517709349" sldId="312"/>
            <ac:spMk id="9" creationId="{2E17E911-875F-4DE5-8699-99D9F1805A5D}"/>
          </ac:spMkLst>
        </pc:spChg>
        <pc:spChg chg="add del">
          <ac:chgData name="info" userId="d69cbac0-bffc-4031-9c75-d76edce5ff26" providerId="ADAL" clId="{A367969A-3BA9-4B4A-8794-6986451941CF}" dt="2023-05-26T19:26:13.113" v="18102" actId="26606"/>
          <ac:spMkLst>
            <pc:docMk/>
            <pc:sldMk cId="1517709349" sldId="312"/>
            <ac:spMk id="11" creationId="{CD9FE4EF-C4D8-49A0-B2FF-81D8DB7D8A24}"/>
          </ac:spMkLst>
        </pc:spChg>
        <pc:spChg chg="add del">
          <ac:chgData name="info" userId="d69cbac0-bffc-4031-9c75-d76edce5ff26" providerId="ADAL" clId="{A367969A-3BA9-4B4A-8794-6986451941CF}" dt="2023-05-26T19:26:13.113" v="18102" actId="26606"/>
          <ac:spMkLst>
            <pc:docMk/>
            <pc:sldMk cId="1517709349" sldId="312"/>
            <ac:spMk id="13" creationId="{4300840D-0A0B-4512-BACA-B439D5B9C57C}"/>
          </ac:spMkLst>
        </pc:spChg>
        <pc:spChg chg="add del">
          <ac:chgData name="info" userId="d69cbac0-bffc-4031-9c75-d76edce5ff26" providerId="ADAL" clId="{A367969A-3BA9-4B4A-8794-6986451941CF}" dt="2023-05-26T19:26:13.113" v="18102" actId="26606"/>
          <ac:spMkLst>
            <pc:docMk/>
            <pc:sldMk cId="1517709349" sldId="312"/>
            <ac:spMk id="15" creationId="{D2B78728-A580-49A7-84F9-6EF6F583ADE0}"/>
          </ac:spMkLst>
        </pc:spChg>
        <pc:spChg chg="add del">
          <ac:chgData name="info" userId="d69cbac0-bffc-4031-9c75-d76edce5ff26" providerId="ADAL" clId="{A367969A-3BA9-4B4A-8794-6986451941CF}" dt="2023-05-26T19:26:13.113" v="18102" actId="26606"/>
          <ac:spMkLst>
            <pc:docMk/>
            <pc:sldMk cId="1517709349" sldId="312"/>
            <ac:spMk id="17" creationId="{38FAA1A1-D861-433F-88FA-1E9D6FD31D11}"/>
          </ac:spMkLst>
        </pc:spChg>
        <pc:spChg chg="add del">
          <ac:chgData name="info" userId="d69cbac0-bffc-4031-9c75-d76edce5ff26" providerId="ADAL" clId="{A367969A-3BA9-4B4A-8794-6986451941CF}" dt="2023-05-26T19:26:13.113" v="18102" actId="26606"/>
          <ac:spMkLst>
            <pc:docMk/>
            <pc:sldMk cId="1517709349" sldId="312"/>
            <ac:spMk id="19" creationId="{8D71EDA1-87BF-4D5D-AB79-F346FD19278A}"/>
          </ac:spMkLst>
        </pc:spChg>
        <pc:spChg chg="add">
          <ac:chgData name="info" userId="d69cbac0-bffc-4031-9c75-d76edce5ff26" providerId="ADAL" clId="{A367969A-3BA9-4B4A-8794-6986451941CF}" dt="2023-05-26T19:26:13.113" v="18102" actId="26606"/>
          <ac:spMkLst>
            <pc:docMk/>
            <pc:sldMk cId="1517709349" sldId="312"/>
            <ac:spMk id="24" creationId="{0E30439A-8A5B-46EC-8283-9B6B031D40D0}"/>
          </ac:spMkLst>
        </pc:spChg>
        <pc:spChg chg="add">
          <ac:chgData name="info" userId="d69cbac0-bffc-4031-9c75-d76edce5ff26" providerId="ADAL" clId="{A367969A-3BA9-4B4A-8794-6986451941CF}" dt="2023-05-26T19:26:13.113" v="18102" actId="26606"/>
          <ac:spMkLst>
            <pc:docMk/>
            <pc:sldMk cId="1517709349" sldId="312"/>
            <ac:spMk id="26" creationId="{5CEAD642-85CF-4750-8432-7C80C901F001}"/>
          </ac:spMkLst>
        </pc:spChg>
        <pc:spChg chg="add">
          <ac:chgData name="info" userId="d69cbac0-bffc-4031-9c75-d76edce5ff26" providerId="ADAL" clId="{A367969A-3BA9-4B4A-8794-6986451941CF}" dt="2023-05-26T19:26:13.113" v="18102" actId="26606"/>
          <ac:spMkLst>
            <pc:docMk/>
            <pc:sldMk cId="1517709349" sldId="312"/>
            <ac:spMk id="28" creationId="{FA33EEAE-15D5-4119-8C1E-89D943F911EF}"/>
          </ac:spMkLst>
        </pc:spChg>
        <pc:spChg chg="add">
          <ac:chgData name="info" userId="d69cbac0-bffc-4031-9c75-d76edce5ff26" providerId="ADAL" clId="{A367969A-3BA9-4B4A-8794-6986451941CF}" dt="2023-05-26T19:26:13.113" v="18102" actId="26606"/>
          <ac:spMkLst>
            <pc:docMk/>
            <pc:sldMk cId="1517709349" sldId="312"/>
            <ac:spMk id="30" creationId="{730D8B3B-9B80-4025-B934-26DC7D7CD231}"/>
          </ac:spMkLst>
        </pc:spChg>
        <pc:spChg chg="add">
          <ac:chgData name="info" userId="d69cbac0-bffc-4031-9c75-d76edce5ff26" providerId="ADAL" clId="{A367969A-3BA9-4B4A-8794-6986451941CF}" dt="2023-05-26T19:26:13.113" v="18102" actId="26606"/>
          <ac:spMkLst>
            <pc:docMk/>
            <pc:sldMk cId="1517709349" sldId="312"/>
            <ac:spMk id="32" creationId="{B5A1B09C-1565-46F8-B70F-621C5EB48A09}"/>
          </ac:spMkLst>
        </pc:spChg>
        <pc:spChg chg="add">
          <ac:chgData name="info" userId="d69cbac0-bffc-4031-9c75-d76edce5ff26" providerId="ADAL" clId="{A367969A-3BA9-4B4A-8794-6986451941CF}" dt="2023-05-26T19:26:13.113" v="18102" actId="26606"/>
          <ac:spMkLst>
            <pc:docMk/>
            <pc:sldMk cId="1517709349" sldId="312"/>
            <ac:spMk id="34" creationId="{8C516CC8-80AC-446C-A56E-9F54B7210402}"/>
          </ac:spMkLst>
        </pc:spChg>
        <pc:spChg chg="add">
          <ac:chgData name="info" userId="d69cbac0-bffc-4031-9c75-d76edce5ff26" providerId="ADAL" clId="{A367969A-3BA9-4B4A-8794-6986451941CF}" dt="2023-05-26T19:26:13.113" v="18102" actId="26606"/>
          <ac:spMkLst>
            <pc:docMk/>
            <pc:sldMk cId="1517709349" sldId="312"/>
            <ac:spMk id="36" creationId="{53947E58-F088-49F1-A3D1-DEA690192E84}"/>
          </ac:spMkLst>
        </pc:spChg>
        <pc:picChg chg="add del">
          <ac:chgData name="info" userId="d69cbac0-bffc-4031-9c75-d76edce5ff26" providerId="ADAL" clId="{A367969A-3BA9-4B4A-8794-6986451941CF}" dt="2023-05-26T19:25:59.397" v="18099" actId="478"/>
          <ac:picMkLst>
            <pc:docMk/>
            <pc:sldMk cId="1517709349" sldId="312"/>
            <ac:picMk id="5" creationId="{13B125CB-195C-A332-DFD0-DC40D7E42508}"/>
          </ac:picMkLst>
        </pc:picChg>
      </pc:sldChg>
      <pc:sldChg chg="addSp delSp modSp new del mod setBg">
        <pc:chgData name="info" userId="d69cbac0-bffc-4031-9c75-d76edce5ff26" providerId="ADAL" clId="{A367969A-3BA9-4B4A-8794-6986451941CF}" dt="2023-06-12T13:51:04.566" v="26592" actId="2696"/>
        <pc:sldMkLst>
          <pc:docMk/>
          <pc:sldMk cId="3298847210" sldId="313"/>
        </pc:sldMkLst>
        <pc:spChg chg="mod">
          <ac:chgData name="info" userId="d69cbac0-bffc-4031-9c75-d76edce5ff26" providerId="ADAL" clId="{A367969A-3BA9-4B4A-8794-6986451941CF}" dt="2023-05-26T19:27:41.131" v="18189" actId="2711"/>
          <ac:spMkLst>
            <pc:docMk/>
            <pc:sldMk cId="3298847210" sldId="313"/>
            <ac:spMk id="2" creationId="{67A25B0A-4F5A-3EA2-CF2B-E006D374C313}"/>
          </ac:spMkLst>
        </pc:spChg>
        <pc:spChg chg="del">
          <ac:chgData name="info" userId="d69cbac0-bffc-4031-9c75-d76edce5ff26" providerId="ADAL" clId="{A367969A-3BA9-4B4A-8794-6986451941CF}" dt="2023-05-26T19:27:32.540" v="18187" actId="478"/>
          <ac:spMkLst>
            <pc:docMk/>
            <pc:sldMk cId="3298847210" sldId="313"/>
            <ac:spMk id="3" creationId="{1F08A800-F3E2-F979-2233-DE0AB49C1B19}"/>
          </ac:spMkLst>
        </pc:spChg>
        <pc:spChg chg="add">
          <ac:chgData name="info" userId="d69cbac0-bffc-4031-9c75-d76edce5ff26" providerId="ADAL" clId="{A367969A-3BA9-4B4A-8794-6986451941CF}" dt="2023-05-26T19:27:36.017" v="18188" actId="26606"/>
          <ac:spMkLst>
            <pc:docMk/>
            <pc:sldMk cId="3298847210" sldId="313"/>
            <ac:spMk id="7" creationId="{0E30439A-8A5B-46EC-8283-9B6B031D40D0}"/>
          </ac:spMkLst>
        </pc:spChg>
        <pc:spChg chg="add">
          <ac:chgData name="info" userId="d69cbac0-bffc-4031-9c75-d76edce5ff26" providerId="ADAL" clId="{A367969A-3BA9-4B4A-8794-6986451941CF}" dt="2023-05-26T19:27:36.017" v="18188" actId="26606"/>
          <ac:spMkLst>
            <pc:docMk/>
            <pc:sldMk cId="3298847210" sldId="313"/>
            <ac:spMk id="9" creationId="{5CEAD642-85CF-4750-8432-7C80C901F001}"/>
          </ac:spMkLst>
        </pc:spChg>
        <pc:spChg chg="add">
          <ac:chgData name="info" userId="d69cbac0-bffc-4031-9c75-d76edce5ff26" providerId="ADAL" clId="{A367969A-3BA9-4B4A-8794-6986451941CF}" dt="2023-05-26T19:27:36.017" v="18188" actId="26606"/>
          <ac:spMkLst>
            <pc:docMk/>
            <pc:sldMk cId="3298847210" sldId="313"/>
            <ac:spMk id="11" creationId="{FA33EEAE-15D5-4119-8C1E-89D943F911EF}"/>
          </ac:spMkLst>
        </pc:spChg>
        <pc:spChg chg="add">
          <ac:chgData name="info" userId="d69cbac0-bffc-4031-9c75-d76edce5ff26" providerId="ADAL" clId="{A367969A-3BA9-4B4A-8794-6986451941CF}" dt="2023-05-26T19:27:36.017" v="18188" actId="26606"/>
          <ac:spMkLst>
            <pc:docMk/>
            <pc:sldMk cId="3298847210" sldId="313"/>
            <ac:spMk id="13" creationId="{730D8B3B-9B80-4025-B934-26DC7D7CD231}"/>
          </ac:spMkLst>
        </pc:spChg>
        <pc:spChg chg="add">
          <ac:chgData name="info" userId="d69cbac0-bffc-4031-9c75-d76edce5ff26" providerId="ADAL" clId="{A367969A-3BA9-4B4A-8794-6986451941CF}" dt="2023-05-26T19:27:36.017" v="18188" actId="26606"/>
          <ac:spMkLst>
            <pc:docMk/>
            <pc:sldMk cId="3298847210" sldId="313"/>
            <ac:spMk id="15" creationId="{B5A1B09C-1565-46F8-B70F-621C5EB48A09}"/>
          </ac:spMkLst>
        </pc:spChg>
        <pc:spChg chg="add">
          <ac:chgData name="info" userId="d69cbac0-bffc-4031-9c75-d76edce5ff26" providerId="ADAL" clId="{A367969A-3BA9-4B4A-8794-6986451941CF}" dt="2023-05-26T19:27:36.017" v="18188" actId="26606"/>
          <ac:spMkLst>
            <pc:docMk/>
            <pc:sldMk cId="3298847210" sldId="313"/>
            <ac:spMk id="17" creationId="{8C516CC8-80AC-446C-A56E-9F54B7210402}"/>
          </ac:spMkLst>
        </pc:spChg>
        <pc:spChg chg="add">
          <ac:chgData name="info" userId="d69cbac0-bffc-4031-9c75-d76edce5ff26" providerId="ADAL" clId="{A367969A-3BA9-4B4A-8794-6986451941CF}" dt="2023-05-26T19:27:36.017" v="18188" actId="26606"/>
          <ac:spMkLst>
            <pc:docMk/>
            <pc:sldMk cId="3298847210" sldId="313"/>
            <ac:spMk id="19" creationId="{53947E58-F088-49F1-A3D1-DEA690192E84}"/>
          </ac:spMkLst>
        </pc:spChg>
      </pc:sldChg>
      <pc:sldChg chg="modSp new del mod">
        <pc:chgData name="info" userId="d69cbac0-bffc-4031-9c75-d76edce5ff26" providerId="ADAL" clId="{A367969A-3BA9-4B4A-8794-6986451941CF}" dt="2023-06-12T13:51:04.566" v="26592" actId="2696"/>
        <pc:sldMkLst>
          <pc:docMk/>
          <pc:sldMk cId="241497811" sldId="314"/>
        </pc:sldMkLst>
        <pc:spChg chg="mod">
          <ac:chgData name="info" userId="d69cbac0-bffc-4031-9c75-d76edce5ff26" providerId="ADAL" clId="{A367969A-3BA9-4B4A-8794-6986451941CF}" dt="2023-05-30T15:47:19.649" v="23382" actId="2711"/>
          <ac:spMkLst>
            <pc:docMk/>
            <pc:sldMk cId="241497811" sldId="314"/>
            <ac:spMk id="2" creationId="{EEC0A5D7-EEDE-22ED-2356-CBF93A498A0E}"/>
          </ac:spMkLst>
        </pc:spChg>
        <pc:spChg chg="mod">
          <ac:chgData name="info" userId="d69cbac0-bffc-4031-9c75-d76edce5ff26" providerId="ADAL" clId="{A367969A-3BA9-4B4A-8794-6986451941CF}" dt="2023-06-12T13:48:38.240" v="26569" actId="313"/>
          <ac:spMkLst>
            <pc:docMk/>
            <pc:sldMk cId="241497811" sldId="314"/>
            <ac:spMk id="3" creationId="{C203DE6E-E5C5-E5C6-6C0A-E9CF2DEC6D97}"/>
          </ac:spMkLst>
        </pc:spChg>
      </pc:sldChg>
      <pc:sldChg chg="modSp new del mod">
        <pc:chgData name="info" userId="d69cbac0-bffc-4031-9c75-d76edce5ff26" providerId="ADAL" clId="{A367969A-3BA9-4B4A-8794-6986451941CF}" dt="2023-05-26T19:28:18.026" v="18203" actId="47"/>
        <pc:sldMkLst>
          <pc:docMk/>
          <pc:sldMk cId="2017452782" sldId="314"/>
        </pc:sldMkLst>
        <pc:spChg chg="mod">
          <ac:chgData name="info" userId="d69cbac0-bffc-4031-9c75-d76edce5ff26" providerId="ADAL" clId="{A367969A-3BA9-4B4A-8794-6986451941CF}" dt="2023-05-26T19:27:51.739" v="18199" actId="20577"/>
          <ac:spMkLst>
            <pc:docMk/>
            <pc:sldMk cId="2017452782" sldId="314"/>
            <ac:spMk id="2" creationId="{77B0A1DA-A511-8F30-5B56-6235B3A91BB2}"/>
          </ac:spMkLst>
        </pc:spChg>
      </pc:sldChg>
      <pc:sldChg chg="modSp new mod">
        <pc:chgData name="info" userId="d69cbac0-bffc-4031-9c75-d76edce5ff26" providerId="ADAL" clId="{A367969A-3BA9-4B4A-8794-6986451941CF}" dt="2023-06-09T20:35:08.570" v="25103" actId="20577"/>
        <pc:sldMkLst>
          <pc:docMk/>
          <pc:sldMk cId="127079701" sldId="315"/>
        </pc:sldMkLst>
        <pc:spChg chg="mod">
          <ac:chgData name="info" userId="d69cbac0-bffc-4031-9c75-d76edce5ff26" providerId="ADAL" clId="{A367969A-3BA9-4B4A-8794-6986451941CF}" dt="2023-05-26T20:26:26.983" v="20068" actId="2711"/>
          <ac:spMkLst>
            <pc:docMk/>
            <pc:sldMk cId="127079701" sldId="315"/>
            <ac:spMk id="2" creationId="{06437991-C70B-BDEB-0713-71A105B1882A}"/>
          </ac:spMkLst>
        </pc:spChg>
        <pc:spChg chg="mod">
          <ac:chgData name="info" userId="d69cbac0-bffc-4031-9c75-d76edce5ff26" providerId="ADAL" clId="{A367969A-3BA9-4B4A-8794-6986451941CF}" dt="2023-06-09T20:35:08.570" v="25103" actId="20577"/>
          <ac:spMkLst>
            <pc:docMk/>
            <pc:sldMk cId="127079701" sldId="315"/>
            <ac:spMk id="3" creationId="{9B247125-8466-0949-B43B-7303334C1475}"/>
          </ac:spMkLst>
        </pc:spChg>
      </pc:sldChg>
      <pc:sldChg chg="modSp new del mod">
        <pc:chgData name="info" userId="d69cbac0-bffc-4031-9c75-d76edce5ff26" providerId="ADAL" clId="{A367969A-3BA9-4B4A-8794-6986451941CF}" dt="2023-06-12T13:51:04.566" v="26592" actId="2696"/>
        <pc:sldMkLst>
          <pc:docMk/>
          <pc:sldMk cId="2748693694" sldId="316"/>
        </pc:sldMkLst>
        <pc:spChg chg="mod">
          <ac:chgData name="info" userId="d69cbac0-bffc-4031-9c75-d76edce5ff26" providerId="ADAL" clId="{A367969A-3BA9-4B4A-8794-6986451941CF}" dt="2023-05-30T15:48:06.535" v="23391" actId="207"/>
          <ac:spMkLst>
            <pc:docMk/>
            <pc:sldMk cId="2748693694" sldId="316"/>
            <ac:spMk id="2" creationId="{C2F331FF-F609-29A8-4E09-CAB94851EBF3}"/>
          </ac:spMkLst>
        </pc:spChg>
        <pc:spChg chg="mod">
          <ac:chgData name="info" userId="d69cbac0-bffc-4031-9c75-d76edce5ff26" providerId="ADAL" clId="{A367969A-3BA9-4B4A-8794-6986451941CF}" dt="2023-05-30T15:47:38.338" v="23385" actId="2711"/>
          <ac:spMkLst>
            <pc:docMk/>
            <pc:sldMk cId="2748693694" sldId="316"/>
            <ac:spMk id="3" creationId="{40D1C9CC-3127-5737-8CC5-EE7D7FA5C932}"/>
          </ac:spMkLst>
        </pc:spChg>
      </pc:sldChg>
      <pc:sldChg chg="modSp del mod">
        <pc:chgData name="info" userId="d69cbac0-bffc-4031-9c75-d76edce5ff26" providerId="ADAL" clId="{A367969A-3BA9-4B4A-8794-6986451941CF}" dt="2023-06-12T13:51:04.566" v="26592" actId="2696"/>
        <pc:sldMkLst>
          <pc:docMk/>
          <pc:sldMk cId="4093896124" sldId="317"/>
        </pc:sldMkLst>
        <pc:spChg chg="mod">
          <ac:chgData name="info" userId="d69cbac0-bffc-4031-9c75-d76edce5ff26" providerId="ADAL" clId="{A367969A-3BA9-4B4A-8794-6986451941CF}" dt="2023-06-12T13:14:42.043" v="25435" actId="20577"/>
          <ac:spMkLst>
            <pc:docMk/>
            <pc:sldMk cId="4093896124" sldId="317"/>
            <ac:spMk id="2" creationId="{50DC0CA1-D570-53AE-1E2B-AAE474556374}"/>
          </ac:spMkLst>
        </pc:spChg>
        <pc:spChg chg="mod">
          <ac:chgData name="info" userId="d69cbac0-bffc-4031-9c75-d76edce5ff26" providerId="ADAL" clId="{A367969A-3BA9-4B4A-8794-6986451941CF}" dt="2023-06-12T13:18:18.093" v="25517" actId="20577"/>
          <ac:spMkLst>
            <pc:docMk/>
            <pc:sldMk cId="4093896124" sldId="317"/>
            <ac:spMk id="3" creationId="{A676C3EE-3798-6220-771D-A46FB1C744FF}"/>
          </ac:spMkLst>
        </pc:spChg>
      </pc:sldChg>
      <pc:sldChg chg="modSp mod">
        <pc:chgData name="info" userId="d69cbac0-bffc-4031-9c75-d76edce5ff26" providerId="ADAL" clId="{A367969A-3BA9-4B4A-8794-6986451941CF}" dt="2023-05-30T16:08:37.205" v="24480" actId="20577"/>
        <pc:sldMkLst>
          <pc:docMk/>
          <pc:sldMk cId="3047651039" sldId="318"/>
        </pc:sldMkLst>
        <pc:spChg chg="mod">
          <ac:chgData name="info" userId="d69cbac0-bffc-4031-9c75-d76edce5ff26" providerId="ADAL" clId="{A367969A-3BA9-4B4A-8794-6986451941CF}" dt="2023-05-30T16:08:37.205" v="24480" actId="20577"/>
          <ac:spMkLst>
            <pc:docMk/>
            <pc:sldMk cId="3047651039" sldId="318"/>
            <ac:spMk id="2" creationId="{06DAD7D9-8BED-E017-D280-F6F97EAB51BF}"/>
          </ac:spMkLst>
        </pc:spChg>
        <pc:spChg chg="mod">
          <ac:chgData name="info" userId="d69cbac0-bffc-4031-9c75-d76edce5ff26" providerId="ADAL" clId="{A367969A-3BA9-4B4A-8794-6986451941CF}" dt="2023-05-30T15:50:31.664" v="23528" actId="207"/>
          <ac:spMkLst>
            <pc:docMk/>
            <pc:sldMk cId="3047651039" sldId="318"/>
            <ac:spMk id="3" creationId="{B8386BD1-5758-39E8-F2C5-E89E341B701C}"/>
          </ac:spMkLst>
        </pc:spChg>
      </pc:sldChg>
      <pc:sldChg chg="addSp delSp modSp new del mod setBg">
        <pc:chgData name="info" userId="d69cbac0-bffc-4031-9c75-d76edce5ff26" providerId="ADAL" clId="{A367969A-3BA9-4B4A-8794-6986451941CF}" dt="2023-06-12T13:51:04.566" v="26592" actId="2696"/>
        <pc:sldMkLst>
          <pc:docMk/>
          <pc:sldMk cId="1487954675" sldId="319"/>
        </pc:sldMkLst>
        <pc:spChg chg="mod">
          <ac:chgData name="info" userId="d69cbac0-bffc-4031-9c75-d76edce5ff26" providerId="ADAL" clId="{A367969A-3BA9-4B4A-8794-6986451941CF}" dt="2023-06-12T13:45:39.896" v="26479" actId="14100"/>
          <ac:spMkLst>
            <pc:docMk/>
            <pc:sldMk cId="1487954675" sldId="319"/>
            <ac:spMk id="2" creationId="{1C6A29AC-89C3-F347-9C0C-DE5DB42DFA45}"/>
          </ac:spMkLst>
        </pc:spChg>
        <pc:spChg chg="add del mod">
          <ac:chgData name="info" userId="d69cbac0-bffc-4031-9c75-d76edce5ff26" providerId="ADAL" clId="{A367969A-3BA9-4B4A-8794-6986451941CF}" dt="2023-06-12T13:10:47.844" v="25301" actId="20577"/>
          <ac:spMkLst>
            <pc:docMk/>
            <pc:sldMk cId="1487954675" sldId="319"/>
            <ac:spMk id="3" creationId="{B84E0C3E-721C-22EC-7CB1-789460CC5381}"/>
          </ac:spMkLst>
        </pc:spChg>
        <pc:spChg chg="add del">
          <ac:chgData name="info" userId="d69cbac0-bffc-4031-9c75-d76edce5ff26" providerId="ADAL" clId="{A367969A-3BA9-4B4A-8794-6986451941CF}" dt="2023-05-30T15:32:03.691" v="22006" actId="26606"/>
          <ac:spMkLst>
            <pc:docMk/>
            <pc:sldMk cId="1487954675" sldId="319"/>
            <ac:spMk id="8" creationId="{1B15ED52-F352-441B-82BF-E0EA34836D08}"/>
          </ac:spMkLst>
        </pc:spChg>
        <pc:spChg chg="add del">
          <ac:chgData name="info" userId="d69cbac0-bffc-4031-9c75-d76edce5ff26" providerId="ADAL" clId="{A367969A-3BA9-4B4A-8794-6986451941CF}" dt="2023-05-30T15:31:40.472" v="22002" actId="26606"/>
          <ac:spMkLst>
            <pc:docMk/>
            <pc:sldMk cId="1487954675" sldId="319"/>
            <ac:spMk id="9" creationId="{BACC6370-2D7E-4714-9D71-7542949D7D5D}"/>
          </ac:spMkLst>
        </pc:spChg>
        <pc:spChg chg="add del">
          <ac:chgData name="info" userId="d69cbac0-bffc-4031-9c75-d76edce5ff26" providerId="ADAL" clId="{A367969A-3BA9-4B4A-8794-6986451941CF}" dt="2023-05-30T15:32:03.691" v="22006" actId="26606"/>
          <ac:spMkLst>
            <pc:docMk/>
            <pc:sldMk cId="1487954675" sldId="319"/>
            <ac:spMk id="10" creationId="{3B2E3793-BFE6-45A2-9B7B-E18844431C99}"/>
          </ac:spMkLst>
        </pc:spChg>
        <pc:spChg chg="add del">
          <ac:chgData name="info" userId="d69cbac0-bffc-4031-9c75-d76edce5ff26" providerId="ADAL" clId="{A367969A-3BA9-4B4A-8794-6986451941CF}" dt="2023-05-30T15:31:40.472" v="22002" actId="26606"/>
          <ac:spMkLst>
            <pc:docMk/>
            <pc:sldMk cId="1487954675" sldId="319"/>
            <ac:spMk id="11" creationId="{F68B3F68-107C-434F-AA38-110D5EA91B85}"/>
          </ac:spMkLst>
        </pc:spChg>
        <pc:spChg chg="add del">
          <ac:chgData name="info" userId="d69cbac0-bffc-4031-9c75-d76edce5ff26" providerId="ADAL" clId="{A367969A-3BA9-4B4A-8794-6986451941CF}" dt="2023-05-30T15:32:03.691" v="22006" actId="26606"/>
          <ac:spMkLst>
            <pc:docMk/>
            <pc:sldMk cId="1487954675" sldId="319"/>
            <ac:spMk id="12" creationId="{BC4C4868-CB8F-4AF9-9CDB-8108F2C19B67}"/>
          </ac:spMkLst>
        </pc:spChg>
        <pc:spChg chg="add del">
          <ac:chgData name="info" userId="d69cbac0-bffc-4031-9c75-d76edce5ff26" providerId="ADAL" clId="{A367969A-3BA9-4B4A-8794-6986451941CF}" dt="2023-05-30T15:31:40.472" v="22002" actId="26606"/>
          <ac:spMkLst>
            <pc:docMk/>
            <pc:sldMk cId="1487954675" sldId="319"/>
            <ac:spMk id="13" creationId="{AAD0DBB9-1A4B-4391-81D4-CB19F9AB918A}"/>
          </ac:spMkLst>
        </pc:spChg>
        <pc:spChg chg="add del">
          <ac:chgData name="info" userId="d69cbac0-bffc-4031-9c75-d76edce5ff26" providerId="ADAL" clId="{A367969A-3BA9-4B4A-8794-6986451941CF}" dt="2023-05-30T15:32:03.691" v="22006" actId="26606"/>
          <ac:spMkLst>
            <pc:docMk/>
            <pc:sldMk cId="1487954675" sldId="319"/>
            <ac:spMk id="14" creationId="{375E0459-6403-40CD-989D-56A4407CA12E}"/>
          </ac:spMkLst>
        </pc:spChg>
        <pc:spChg chg="add del">
          <ac:chgData name="info" userId="d69cbac0-bffc-4031-9c75-d76edce5ff26" providerId="ADAL" clId="{A367969A-3BA9-4B4A-8794-6986451941CF}" dt="2023-05-30T15:31:40.472" v="22002" actId="26606"/>
          <ac:spMkLst>
            <pc:docMk/>
            <pc:sldMk cId="1487954675" sldId="319"/>
            <ac:spMk id="15" creationId="{063BBA22-50EA-4C4D-BE05-F1CE4E63AA56}"/>
          </ac:spMkLst>
        </pc:spChg>
        <pc:spChg chg="add del">
          <ac:chgData name="info" userId="d69cbac0-bffc-4031-9c75-d76edce5ff26" providerId="ADAL" clId="{A367969A-3BA9-4B4A-8794-6986451941CF}" dt="2023-05-30T15:32:03.691" v="22006" actId="26606"/>
          <ac:spMkLst>
            <pc:docMk/>
            <pc:sldMk cId="1487954675" sldId="319"/>
            <ac:spMk id="16" creationId="{53E5B1A8-3AC9-4BD1-9BBC-78CA94F2D1BA}"/>
          </ac:spMkLst>
        </pc:spChg>
        <pc:spChg chg="add del">
          <ac:chgData name="info" userId="d69cbac0-bffc-4031-9c75-d76edce5ff26" providerId="ADAL" clId="{A367969A-3BA9-4B4A-8794-6986451941CF}" dt="2023-05-30T15:32:03.691" v="22006" actId="26606"/>
          <ac:spMkLst>
            <pc:docMk/>
            <pc:sldMk cId="1487954675" sldId="319"/>
            <ac:spMk id="18" creationId="{B3FA1AAC-C1ED-4F77-BFA4-BE80FC0AC795}"/>
          </ac:spMkLst>
        </pc:spChg>
        <pc:spChg chg="add">
          <ac:chgData name="info" userId="d69cbac0-bffc-4031-9c75-d76edce5ff26" providerId="ADAL" clId="{A367969A-3BA9-4B4A-8794-6986451941CF}" dt="2023-05-30T15:32:03.691" v="22006" actId="26606"/>
          <ac:spMkLst>
            <pc:docMk/>
            <pc:sldMk cId="1487954675" sldId="319"/>
            <ac:spMk id="23" creationId="{09588DA8-065E-4F6F-8EFD-43104AB2E0CF}"/>
          </ac:spMkLst>
        </pc:spChg>
        <pc:spChg chg="add">
          <ac:chgData name="info" userId="d69cbac0-bffc-4031-9c75-d76edce5ff26" providerId="ADAL" clId="{A367969A-3BA9-4B4A-8794-6986451941CF}" dt="2023-05-30T15:32:03.691" v="22006" actId="26606"/>
          <ac:spMkLst>
            <pc:docMk/>
            <pc:sldMk cId="1487954675" sldId="319"/>
            <ac:spMk id="25" creationId="{C4285719-470E-454C-AF62-8323075F1F5B}"/>
          </ac:spMkLst>
        </pc:spChg>
        <pc:spChg chg="add">
          <ac:chgData name="info" userId="d69cbac0-bffc-4031-9c75-d76edce5ff26" providerId="ADAL" clId="{A367969A-3BA9-4B4A-8794-6986451941CF}" dt="2023-05-30T15:32:03.691" v="22006" actId="26606"/>
          <ac:spMkLst>
            <pc:docMk/>
            <pc:sldMk cId="1487954675" sldId="319"/>
            <ac:spMk id="27" creationId="{CD9FE4EF-C4D8-49A0-B2FF-81D8DB7D8A24}"/>
          </ac:spMkLst>
        </pc:spChg>
        <pc:spChg chg="add">
          <ac:chgData name="info" userId="d69cbac0-bffc-4031-9c75-d76edce5ff26" providerId="ADAL" clId="{A367969A-3BA9-4B4A-8794-6986451941CF}" dt="2023-05-30T15:32:03.691" v="22006" actId="26606"/>
          <ac:spMkLst>
            <pc:docMk/>
            <pc:sldMk cId="1487954675" sldId="319"/>
            <ac:spMk id="29" creationId="{4300840D-0A0B-4512-BACA-B439D5B9C57C}"/>
          </ac:spMkLst>
        </pc:spChg>
        <pc:spChg chg="add">
          <ac:chgData name="info" userId="d69cbac0-bffc-4031-9c75-d76edce5ff26" providerId="ADAL" clId="{A367969A-3BA9-4B4A-8794-6986451941CF}" dt="2023-05-30T15:32:03.691" v="22006" actId="26606"/>
          <ac:spMkLst>
            <pc:docMk/>
            <pc:sldMk cId="1487954675" sldId="319"/>
            <ac:spMk id="31" creationId="{D2B78728-A580-49A7-84F9-6EF6F583ADE0}"/>
          </ac:spMkLst>
        </pc:spChg>
        <pc:spChg chg="add">
          <ac:chgData name="info" userId="d69cbac0-bffc-4031-9c75-d76edce5ff26" providerId="ADAL" clId="{A367969A-3BA9-4B4A-8794-6986451941CF}" dt="2023-05-30T15:32:03.691" v="22006" actId="26606"/>
          <ac:spMkLst>
            <pc:docMk/>
            <pc:sldMk cId="1487954675" sldId="319"/>
            <ac:spMk id="33" creationId="{38FAA1A1-D861-433F-88FA-1E9D6FD31D11}"/>
          </ac:spMkLst>
        </pc:spChg>
        <pc:spChg chg="add">
          <ac:chgData name="info" userId="d69cbac0-bffc-4031-9c75-d76edce5ff26" providerId="ADAL" clId="{A367969A-3BA9-4B4A-8794-6986451941CF}" dt="2023-05-30T15:32:03.691" v="22006" actId="26606"/>
          <ac:spMkLst>
            <pc:docMk/>
            <pc:sldMk cId="1487954675" sldId="319"/>
            <ac:spMk id="35" creationId="{8D71EDA1-87BF-4D5D-AB79-F346FD19278A}"/>
          </ac:spMkLst>
        </pc:spChg>
        <pc:graphicFrameChg chg="add del">
          <ac:chgData name="info" userId="d69cbac0-bffc-4031-9c75-d76edce5ff26" providerId="ADAL" clId="{A367969A-3BA9-4B4A-8794-6986451941CF}" dt="2023-05-30T15:31:40.472" v="22002" actId="26606"/>
          <ac:graphicFrameMkLst>
            <pc:docMk/>
            <pc:sldMk cId="1487954675" sldId="319"/>
            <ac:graphicFrameMk id="5" creationId="{6931951D-2209-ECE5-CBE4-38070B93ED1D}"/>
          </ac:graphicFrameMkLst>
        </pc:graphicFrameChg>
      </pc:sldChg>
      <pc:sldChg chg="modSp new del mod">
        <pc:chgData name="info" userId="d69cbac0-bffc-4031-9c75-d76edce5ff26" providerId="ADAL" clId="{A367969A-3BA9-4B4A-8794-6986451941CF}" dt="2023-06-12T13:51:04.566" v="26592" actId="2696"/>
        <pc:sldMkLst>
          <pc:docMk/>
          <pc:sldMk cId="1270881209" sldId="320"/>
        </pc:sldMkLst>
        <pc:spChg chg="mod">
          <ac:chgData name="info" userId="d69cbac0-bffc-4031-9c75-d76edce5ff26" providerId="ADAL" clId="{A367969A-3BA9-4B4A-8794-6986451941CF}" dt="2023-05-30T15:47:03.226" v="23379" actId="2711"/>
          <ac:spMkLst>
            <pc:docMk/>
            <pc:sldMk cId="1270881209" sldId="320"/>
            <ac:spMk id="2" creationId="{5C580B28-7034-0999-F13C-DA86E2F6AC90}"/>
          </ac:spMkLst>
        </pc:spChg>
        <pc:spChg chg="mod">
          <ac:chgData name="info" userId="d69cbac0-bffc-4031-9c75-d76edce5ff26" providerId="ADAL" clId="{A367969A-3BA9-4B4A-8794-6986451941CF}" dt="2023-06-12T13:49:11.911" v="26576" actId="5793"/>
          <ac:spMkLst>
            <pc:docMk/>
            <pc:sldMk cId="1270881209" sldId="320"/>
            <ac:spMk id="3" creationId="{006EA4A8-5FE2-A8ED-8B65-72A20DE64504}"/>
          </ac:spMkLst>
        </pc:spChg>
      </pc:sldChg>
      <pc:sldChg chg="modSp new del mod ord">
        <pc:chgData name="info" userId="d69cbac0-bffc-4031-9c75-d76edce5ff26" providerId="ADAL" clId="{A367969A-3BA9-4B4A-8794-6986451941CF}" dt="2023-06-12T13:51:04.566" v="26592" actId="2696"/>
        <pc:sldMkLst>
          <pc:docMk/>
          <pc:sldMk cId="967432675" sldId="321"/>
        </pc:sldMkLst>
        <pc:spChg chg="mod">
          <ac:chgData name="info" userId="d69cbac0-bffc-4031-9c75-d76edce5ff26" providerId="ADAL" clId="{A367969A-3BA9-4B4A-8794-6986451941CF}" dt="2023-05-30T15:46:43.547" v="23375" actId="2711"/>
          <ac:spMkLst>
            <pc:docMk/>
            <pc:sldMk cId="967432675" sldId="321"/>
            <ac:spMk id="2" creationId="{498E6772-ED9E-4ED8-CEFA-C635E1F95E1E}"/>
          </ac:spMkLst>
        </pc:spChg>
        <pc:spChg chg="mod">
          <ac:chgData name="info" userId="d69cbac0-bffc-4031-9c75-d76edce5ff26" providerId="ADAL" clId="{A367969A-3BA9-4B4A-8794-6986451941CF}" dt="2023-06-12T13:49:57.175" v="26583" actId="20577"/>
          <ac:spMkLst>
            <pc:docMk/>
            <pc:sldMk cId="967432675" sldId="321"/>
            <ac:spMk id="3" creationId="{979B90C0-58E6-0114-1120-323D11156F50}"/>
          </ac:spMkLst>
        </pc:spChg>
      </pc:sldChg>
      <pc:sldChg chg="new del">
        <pc:chgData name="info" userId="d69cbac0-bffc-4031-9c75-d76edce5ff26" providerId="ADAL" clId="{A367969A-3BA9-4B4A-8794-6986451941CF}" dt="2023-05-30T15:43:52.052" v="23364" actId="47"/>
        <pc:sldMkLst>
          <pc:docMk/>
          <pc:sldMk cId="85210287" sldId="322"/>
        </pc:sldMkLst>
      </pc:sldChg>
      <pc:sldChg chg="modSp new del mod">
        <pc:chgData name="info" userId="d69cbac0-bffc-4031-9c75-d76edce5ff26" providerId="ADAL" clId="{A367969A-3BA9-4B4A-8794-6986451941CF}" dt="2023-06-12T13:51:04.566" v="26592" actId="2696"/>
        <pc:sldMkLst>
          <pc:docMk/>
          <pc:sldMk cId="4185451214" sldId="322"/>
        </pc:sldMkLst>
        <pc:spChg chg="mod">
          <ac:chgData name="info" userId="d69cbac0-bffc-4031-9c75-d76edce5ff26" providerId="ADAL" clId="{A367969A-3BA9-4B4A-8794-6986451941CF}" dt="2023-05-30T16:08:26.896" v="24449" actId="20577"/>
          <ac:spMkLst>
            <pc:docMk/>
            <pc:sldMk cId="4185451214" sldId="322"/>
            <ac:spMk id="2" creationId="{2A8A32FA-DDED-BB2F-18CF-F5CD1DF694E2}"/>
          </ac:spMkLst>
        </pc:spChg>
        <pc:spChg chg="mod">
          <ac:chgData name="info" userId="d69cbac0-bffc-4031-9c75-d76edce5ff26" providerId="ADAL" clId="{A367969A-3BA9-4B4A-8794-6986451941CF}" dt="2023-06-12T13:30:15.242" v="26328" actId="20577"/>
          <ac:spMkLst>
            <pc:docMk/>
            <pc:sldMk cId="4185451214" sldId="322"/>
            <ac:spMk id="3" creationId="{E9E802C3-A363-4B2D-931E-1C0302D2DA1D}"/>
          </ac:spMkLst>
        </pc:spChg>
      </pc:sldChg>
      <pc:sldChg chg="modSp new del mod">
        <pc:chgData name="info" userId="d69cbac0-bffc-4031-9c75-d76edce5ff26" providerId="ADAL" clId="{A367969A-3BA9-4B4A-8794-6986451941CF}" dt="2023-06-12T13:51:04.566" v="26592" actId="2696"/>
        <pc:sldMkLst>
          <pc:docMk/>
          <pc:sldMk cId="2910208219" sldId="323"/>
        </pc:sldMkLst>
        <pc:spChg chg="mod">
          <ac:chgData name="info" userId="d69cbac0-bffc-4031-9c75-d76edce5ff26" providerId="ADAL" clId="{A367969A-3BA9-4B4A-8794-6986451941CF}" dt="2023-05-30T16:04:32.015" v="24440" actId="207"/>
          <ac:spMkLst>
            <pc:docMk/>
            <pc:sldMk cId="2910208219" sldId="323"/>
            <ac:spMk id="2" creationId="{9F0A6255-B3F5-72A7-757E-B409885695F6}"/>
          </ac:spMkLst>
        </pc:spChg>
        <pc:spChg chg="mod">
          <ac:chgData name="info" userId="d69cbac0-bffc-4031-9c75-d76edce5ff26" providerId="ADAL" clId="{A367969A-3BA9-4B4A-8794-6986451941CF}" dt="2023-06-12T13:38:39.416" v="26377" actId="27636"/>
          <ac:spMkLst>
            <pc:docMk/>
            <pc:sldMk cId="2910208219" sldId="323"/>
            <ac:spMk id="3" creationId="{90872ED8-18B1-8C23-7784-925FAC96F962}"/>
          </ac:spMkLst>
        </pc:spChg>
      </pc:sldChg>
      <pc:sldChg chg="modSp del mod">
        <pc:chgData name="info" userId="d69cbac0-bffc-4031-9c75-d76edce5ff26" providerId="ADAL" clId="{A367969A-3BA9-4B4A-8794-6986451941CF}" dt="2023-06-12T13:51:04.566" v="26592" actId="2696"/>
        <pc:sldMkLst>
          <pc:docMk/>
          <pc:sldMk cId="3898274533" sldId="324"/>
        </pc:sldMkLst>
        <pc:spChg chg="mod">
          <ac:chgData name="info" userId="d69cbac0-bffc-4031-9c75-d76edce5ff26" providerId="ADAL" clId="{A367969A-3BA9-4B4A-8794-6986451941CF}" dt="2023-06-12T13:50:13.203" v="26589" actId="20577"/>
          <ac:spMkLst>
            <pc:docMk/>
            <pc:sldMk cId="3898274533" sldId="324"/>
            <ac:spMk id="3" creationId="{A3611069-0190-A62C-161D-C04DE4C5D77A}"/>
          </ac:spMkLst>
        </pc:spChg>
      </pc:sldChg>
      <pc:sldChg chg="del">
        <pc:chgData name="info" userId="d69cbac0-bffc-4031-9c75-d76edce5ff26" providerId="ADAL" clId="{A367969A-3BA9-4B4A-8794-6986451941CF}" dt="2023-06-09T21:02:46.307" v="25132" actId="47"/>
        <pc:sldMkLst>
          <pc:docMk/>
          <pc:sldMk cId="223447018" sldId="325"/>
        </pc:sldMkLst>
      </pc:sldChg>
      <pc:sldChg chg="del">
        <pc:chgData name="info" userId="d69cbac0-bffc-4031-9c75-d76edce5ff26" providerId="ADAL" clId="{A367969A-3BA9-4B4A-8794-6986451941CF}" dt="2023-06-12T13:51:04.566" v="26592" actId="2696"/>
        <pc:sldMkLst>
          <pc:docMk/>
          <pc:sldMk cId="775177109" sldId="326"/>
        </pc:sldMkLst>
      </pc:sldChg>
      <pc:sldChg chg="modSp mod">
        <pc:chgData name="info" userId="d69cbac0-bffc-4031-9c75-d76edce5ff26" providerId="ADAL" clId="{A367969A-3BA9-4B4A-8794-6986451941CF}" dt="2023-06-09T20:25:57.420" v="24852" actId="20577"/>
        <pc:sldMkLst>
          <pc:docMk/>
          <pc:sldMk cId="4121565478" sldId="327"/>
        </pc:sldMkLst>
        <pc:spChg chg="mod">
          <ac:chgData name="info" userId="d69cbac0-bffc-4031-9c75-d76edce5ff26" providerId="ADAL" clId="{A367969A-3BA9-4B4A-8794-6986451941CF}" dt="2023-06-09T20:24:16.979" v="24821" actId="20577"/>
          <ac:spMkLst>
            <pc:docMk/>
            <pc:sldMk cId="4121565478" sldId="327"/>
            <ac:spMk id="2" creationId="{E9AEF9FD-9438-F0BC-C63C-E4832389DCC7}"/>
          </ac:spMkLst>
        </pc:spChg>
        <pc:spChg chg="mod">
          <ac:chgData name="info" userId="d69cbac0-bffc-4031-9c75-d76edce5ff26" providerId="ADAL" clId="{A367969A-3BA9-4B4A-8794-6986451941CF}" dt="2023-06-09T20:25:57.420" v="24852" actId="20577"/>
          <ac:spMkLst>
            <pc:docMk/>
            <pc:sldMk cId="4121565478" sldId="327"/>
            <ac:spMk id="3" creationId="{74342FB4-B142-CF7C-33EB-E602D212E820}"/>
          </ac:spMkLst>
        </pc:spChg>
      </pc:sldChg>
      <pc:sldChg chg="modSp del mod">
        <pc:chgData name="info" userId="d69cbac0-bffc-4031-9c75-d76edce5ff26" providerId="ADAL" clId="{A367969A-3BA9-4B4A-8794-6986451941CF}" dt="2023-06-12T13:51:04.566" v="26592" actId="2696"/>
        <pc:sldMkLst>
          <pc:docMk/>
          <pc:sldMk cId="3356631942" sldId="328"/>
        </pc:sldMkLst>
        <pc:spChg chg="mod">
          <ac:chgData name="info" userId="d69cbac0-bffc-4031-9c75-d76edce5ff26" providerId="ADAL" clId="{A367969A-3BA9-4B4A-8794-6986451941CF}" dt="2023-06-12T13:01:06.193" v="25141" actId="20577"/>
          <ac:spMkLst>
            <pc:docMk/>
            <pc:sldMk cId="3356631942" sldId="328"/>
            <ac:spMk id="3" creationId="{E5478B81-1AA6-9526-4A90-C4536BF99FA3}"/>
          </ac:spMkLst>
        </pc:spChg>
      </pc:sldChg>
      <pc:sldChg chg="addSp new del mod">
        <pc:chgData name="info" userId="d69cbac0-bffc-4031-9c75-d76edce5ff26" providerId="ADAL" clId="{A367969A-3BA9-4B4A-8794-6986451941CF}" dt="2023-06-09T19:17:44.774" v="24674" actId="2696"/>
        <pc:sldMkLst>
          <pc:docMk/>
          <pc:sldMk cId="2123680063" sldId="329"/>
        </pc:sldMkLst>
        <pc:spChg chg="add">
          <ac:chgData name="info" userId="d69cbac0-bffc-4031-9c75-d76edce5ff26" providerId="ADAL" clId="{A367969A-3BA9-4B4A-8794-6986451941CF}" dt="2023-06-09T19:17:05.001" v="24672" actId="22"/>
          <ac:spMkLst>
            <pc:docMk/>
            <pc:sldMk cId="2123680063" sldId="329"/>
            <ac:spMk id="5" creationId="{78C8F0F7-9B9D-8EC0-871A-9C6327AB8D9F}"/>
          </ac:spMkLst>
        </pc:spChg>
      </pc:sldChg>
      <pc:sldChg chg="add">
        <pc:chgData name="info" userId="d69cbac0-bffc-4031-9c75-d76edce5ff26" providerId="ADAL" clId="{A367969A-3BA9-4B4A-8794-6986451941CF}" dt="2023-06-09T19:17:40.908" v="24673"/>
        <pc:sldMkLst>
          <pc:docMk/>
          <pc:sldMk cId="0" sldId="330"/>
        </pc:sldMkLst>
      </pc:sldChg>
      <pc:sldChg chg="add">
        <pc:chgData name="info" userId="d69cbac0-bffc-4031-9c75-d76edce5ff26" providerId="ADAL" clId="{A367969A-3BA9-4B4A-8794-6986451941CF}" dt="2023-06-09T19:17:40.908" v="24673"/>
        <pc:sldMkLst>
          <pc:docMk/>
          <pc:sldMk cId="0" sldId="331"/>
        </pc:sldMkLst>
      </pc:sldChg>
      <pc:sldChg chg="add">
        <pc:chgData name="info" userId="d69cbac0-bffc-4031-9c75-d76edce5ff26" providerId="ADAL" clId="{A367969A-3BA9-4B4A-8794-6986451941CF}" dt="2023-06-09T19:17:40.908" v="24673"/>
        <pc:sldMkLst>
          <pc:docMk/>
          <pc:sldMk cId="0" sldId="332"/>
        </pc:sldMkLst>
      </pc:sldChg>
      <pc:sldChg chg="add">
        <pc:chgData name="info" userId="d69cbac0-bffc-4031-9c75-d76edce5ff26" providerId="ADAL" clId="{A367969A-3BA9-4B4A-8794-6986451941CF}" dt="2023-06-09T19:17:40.908" v="24673"/>
        <pc:sldMkLst>
          <pc:docMk/>
          <pc:sldMk cId="0" sldId="333"/>
        </pc:sldMkLst>
      </pc:sldChg>
      <pc:sldChg chg="add">
        <pc:chgData name="info" userId="d69cbac0-bffc-4031-9c75-d76edce5ff26" providerId="ADAL" clId="{A367969A-3BA9-4B4A-8794-6986451941CF}" dt="2023-06-09T19:17:40.908" v="24673"/>
        <pc:sldMkLst>
          <pc:docMk/>
          <pc:sldMk cId="0" sldId="334"/>
        </pc:sldMkLst>
      </pc:sldChg>
      <pc:sldChg chg="add">
        <pc:chgData name="info" userId="d69cbac0-bffc-4031-9c75-d76edce5ff26" providerId="ADAL" clId="{A367969A-3BA9-4B4A-8794-6986451941CF}" dt="2023-06-09T19:17:40.908" v="24673"/>
        <pc:sldMkLst>
          <pc:docMk/>
          <pc:sldMk cId="0" sldId="335"/>
        </pc:sldMkLst>
      </pc:sldChg>
      <pc:sldChg chg="add">
        <pc:chgData name="info" userId="d69cbac0-bffc-4031-9c75-d76edce5ff26" providerId="ADAL" clId="{A367969A-3BA9-4B4A-8794-6986451941CF}" dt="2023-06-09T19:17:40.908" v="24673"/>
        <pc:sldMkLst>
          <pc:docMk/>
          <pc:sldMk cId="0" sldId="336"/>
        </pc:sldMkLst>
      </pc:sldChg>
      <pc:sldChg chg="add">
        <pc:chgData name="info" userId="d69cbac0-bffc-4031-9c75-d76edce5ff26" providerId="ADAL" clId="{A367969A-3BA9-4B4A-8794-6986451941CF}" dt="2023-06-09T19:17:40.908" v="24673"/>
        <pc:sldMkLst>
          <pc:docMk/>
          <pc:sldMk cId="0" sldId="337"/>
        </pc:sldMkLst>
      </pc:sldChg>
      <pc:sldChg chg="add">
        <pc:chgData name="info" userId="d69cbac0-bffc-4031-9c75-d76edce5ff26" providerId="ADAL" clId="{A367969A-3BA9-4B4A-8794-6986451941CF}" dt="2023-06-09T19:17:40.908" v="24673"/>
        <pc:sldMkLst>
          <pc:docMk/>
          <pc:sldMk cId="0" sldId="338"/>
        </pc:sldMkLst>
      </pc:sldChg>
      <pc:sldChg chg="add">
        <pc:chgData name="info" userId="d69cbac0-bffc-4031-9c75-d76edce5ff26" providerId="ADAL" clId="{A367969A-3BA9-4B4A-8794-6986451941CF}" dt="2023-06-09T19:17:40.908" v="24673"/>
        <pc:sldMkLst>
          <pc:docMk/>
          <pc:sldMk cId="0" sldId="339"/>
        </pc:sldMkLst>
      </pc:sldChg>
      <pc:sldChg chg="addSp modSp new del mod setBg">
        <pc:chgData name="info" userId="d69cbac0-bffc-4031-9c75-d76edce5ff26" providerId="ADAL" clId="{A367969A-3BA9-4B4A-8794-6986451941CF}" dt="2023-06-12T13:51:04.566" v="26592" actId="2696"/>
        <pc:sldMkLst>
          <pc:docMk/>
          <pc:sldMk cId="3173439149" sldId="340"/>
        </pc:sldMkLst>
        <pc:spChg chg="mod">
          <ac:chgData name="info" userId="d69cbac0-bffc-4031-9c75-d76edce5ff26" providerId="ADAL" clId="{A367969A-3BA9-4B4A-8794-6986451941CF}" dt="2023-06-12T13:23:12.453" v="25726" actId="26606"/>
          <ac:spMkLst>
            <pc:docMk/>
            <pc:sldMk cId="3173439149" sldId="340"/>
            <ac:spMk id="2" creationId="{71C06EC9-6E87-57F4-C8DA-D54D55C3242A}"/>
          </ac:spMkLst>
        </pc:spChg>
        <pc:spChg chg="mod">
          <ac:chgData name="info" userId="d69cbac0-bffc-4031-9c75-d76edce5ff26" providerId="ADAL" clId="{A367969A-3BA9-4B4A-8794-6986451941CF}" dt="2023-06-12T13:41:48.809" v="26412" actId="20577"/>
          <ac:spMkLst>
            <pc:docMk/>
            <pc:sldMk cId="3173439149" sldId="340"/>
            <ac:spMk id="3" creationId="{9F2DEB68-A0E3-AB8B-EE98-D06E4F7F3F11}"/>
          </ac:spMkLst>
        </pc:spChg>
        <pc:spChg chg="add">
          <ac:chgData name="info" userId="d69cbac0-bffc-4031-9c75-d76edce5ff26" providerId="ADAL" clId="{A367969A-3BA9-4B4A-8794-6986451941CF}" dt="2023-06-12T13:23:12.453" v="25726" actId="26606"/>
          <ac:spMkLst>
            <pc:docMk/>
            <pc:sldMk cId="3173439149" sldId="340"/>
            <ac:spMk id="8" creationId="{09588DA8-065E-4F6F-8EFD-43104AB2E0CF}"/>
          </ac:spMkLst>
        </pc:spChg>
        <pc:spChg chg="add">
          <ac:chgData name="info" userId="d69cbac0-bffc-4031-9c75-d76edce5ff26" providerId="ADAL" clId="{A367969A-3BA9-4B4A-8794-6986451941CF}" dt="2023-06-12T13:23:12.453" v="25726" actId="26606"/>
          <ac:spMkLst>
            <pc:docMk/>
            <pc:sldMk cId="3173439149" sldId="340"/>
            <ac:spMk id="10" creationId="{C4285719-470E-454C-AF62-8323075F1F5B}"/>
          </ac:spMkLst>
        </pc:spChg>
        <pc:spChg chg="add">
          <ac:chgData name="info" userId="d69cbac0-bffc-4031-9c75-d76edce5ff26" providerId="ADAL" clId="{A367969A-3BA9-4B4A-8794-6986451941CF}" dt="2023-06-12T13:23:12.453" v="25726" actId="26606"/>
          <ac:spMkLst>
            <pc:docMk/>
            <pc:sldMk cId="3173439149" sldId="340"/>
            <ac:spMk id="12" creationId="{CD9FE4EF-C4D8-49A0-B2FF-81D8DB7D8A24}"/>
          </ac:spMkLst>
        </pc:spChg>
        <pc:spChg chg="add">
          <ac:chgData name="info" userId="d69cbac0-bffc-4031-9c75-d76edce5ff26" providerId="ADAL" clId="{A367969A-3BA9-4B4A-8794-6986451941CF}" dt="2023-06-12T13:23:12.453" v="25726" actId="26606"/>
          <ac:spMkLst>
            <pc:docMk/>
            <pc:sldMk cId="3173439149" sldId="340"/>
            <ac:spMk id="14" creationId="{4300840D-0A0B-4512-BACA-B439D5B9C57C}"/>
          </ac:spMkLst>
        </pc:spChg>
        <pc:spChg chg="add">
          <ac:chgData name="info" userId="d69cbac0-bffc-4031-9c75-d76edce5ff26" providerId="ADAL" clId="{A367969A-3BA9-4B4A-8794-6986451941CF}" dt="2023-06-12T13:23:12.453" v="25726" actId="26606"/>
          <ac:spMkLst>
            <pc:docMk/>
            <pc:sldMk cId="3173439149" sldId="340"/>
            <ac:spMk id="16" creationId="{D2B78728-A580-49A7-84F9-6EF6F583ADE0}"/>
          </ac:spMkLst>
        </pc:spChg>
        <pc:spChg chg="add">
          <ac:chgData name="info" userId="d69cbac0-bffc-4031-9c75-d76edce5ff26" providerId="ADAL" clId="{A367969A-3BA9-4B4A-8794-6986451941CF}" dt="2023-06-12T13:23:12.453" v="25726" actId="26606"/>
          <ac:spMkLst>
            <pc:docMk/>
            <pc:sldMk cId="3173439149" sldId="340"/>
            <ac:spMk id="18" creationId="{38FAA1A1-D861-433F-88FA-1E9D6FD31D11}"/>
          </ac:spMkLst>
        </pc:spChg>
        <pc:spChg chg="add">
          <ac:chgData name="info" userId="d69cbac0-bffc-4031-9c75-d76edce5ff26" providerId="ADAL" clId="{A367969A-3BA9-4B4A-8794-6986451941CF}" dt="2023-06-12T13:23:12.453" v="25726" actId="26606"/>
          <ac:spMkLst>
            <pc:docMk/>
            <pc:sldMk cId="3173439149" sldId="340"/>
            <ac:spMk id="20" creationId="{8D71EDA1-87BF-4D5D-AB79-F346FD19278A}"/>
          </ac:spMkLst>
        </pc:spChg>
      </pc:sldChg>
      <pc:sldChg chg="addSp modSp new del mod setBg">
        <pc:chgData name="info" userId="d69cbac0-bffc-4031-9c75-d76edce5ff26" providerId="ADAL" clId="{A367969A-3BA9-4B4A-8794-6986451941CF}" dt="2023-06-12T13:38:44.145" v="26378" actId="47"/>
        <pc:sldMkLst>
          <pc:docMk/>
          <pc:sldMk cId="710070904" sldId="341"/>
        </pc:sldMkLst>
        <pc:spChg chg="mod">
          <ac:chgData name="info" userId="d69cbac0-bffc-4031-9c75-d76edce5ff26" providerId="ADAL" clId="{A367969A-3BA9-4B4A-8794-6986451941CF}" dt="2023-06-12T13:26:02.192" v="25965" actId="26606"/>
          <ac:spMkLst>
            <pc:docMk/>
            <pc:sldMk cId="710070904" sldId="341"/>
            <ac:spMk id="2" creationId="{441DDAA8-638B-E884-3BFC-B0FE74A137C3}"/>
          </ac:spMkLst>
        </pc:spChg>
        <pc:spChg chg="mod">
          <ac:chgData name="info" userId="d69cbac0-bffc-4031-9c75-d76edce5ff26" providerId="ADAL" clId="{A367969A-3BA9-4B4A-8794-6986451941CF}" dt="2023-06-12T13:38:15.648" v="26365" actId="21"/>
          <ac:spMkLst>
            <pc:docMk/>
            <pc:sldMk cId="710070904" sldId="341"/>
            <ac:spMk id="3" creationId="{9996B52E-75AA-F6A7-52BC-8AE83081CE5B}"/>
          </ac:spMkLst>
        </pc:spChg>
        <pc:spChg chg="add">
          <ac:chgData name="info" userId="d69cbac0-bffc-4031-9c75-d76edce5ff26" providerId="ADAL" clId="{A367969A-3BA9-4B4A-8794-6986451941CF}" dt="2023-06-12T13:26:02.192" v="25965" actId="26606"/>
          <ac:spMkLst>
            <pc:docMk/>
            <pc:sldMk cId="710070904" sldId="341"/>
            <ac:spMk id="8" creationId="{09588DA8-065E-4F6F-8EFD-43104AB2E0CF}"/>
          </ac:spMkLst>
        </pc:spChg>
        <pc:spChg chg="add">
          <ac:chgData name="info" userId="d69cbac0-bffc-4031-9c75-d76edce5ff26" providerId="ADAL" clId="{A367969A-3BA9-4B4A-8794-6986451941CF}" dt="2023-06-12T13:26:02.192" v="25965" actId="26606"/>
          <ac:spMkLst>
            <pc:docMk/>
            <pc:sldMk cId="710070904" sldId="341"/>
            <ac:spMk id="10" creationId="{C4285719-470E-454C-AF62-8323075F1F5B}"/>
          </ac:spMkLst>
        </pc:spChg>
        <pc:spChg chg="add">
          <ac:chgData name="info" userId="d69cbac0-bffc-4031-9c75-d76edce5ff26" providerId="ADAL" clId="{A367969A-3BA9-4B4A-8794-6986451941CF}" dt="2023-06-12T13:26:02.192" v="25965" actId="26606"/>
          <ac:spMkLst>
            <pc:docMk/>
            <pc:sldMk cId="710070904" sldId="341"/>
            <ac:spMk id="12" creationId="{CD9FE4EF-C4D8-49A0-B2FF-81D8DB7D8A24}"/>
          </ac:spMkLst>
        </pc:spChg>
        <pc:spChg chg="add">
          <ac:chgData name="info" userId="d69cbac0-bffc-4031-9c75-d76edce5ff26" providerId="ADAL" clId="{A367969A-3BA9-4B4A-8794-6986451941CF}" dt="2023-06-12T13:26:02.192" v="25965" actId="26606"/>
          <ac:spMkLst>
            <pc:docMk/>
            <pc:sldMk cId="710070904" sldId="341"/>
            <ac:spMk id="14" creationId="{4300840D-0A0B-4512-BACA-B439D5B9C57C}"/>
          </ac:spMkLst>
        </pc:spChg>
        <pc:spChg chg="add">
          <ac:chgData name="info" userId="d69cbac0-bffc-4031-9c75-d76edce5ff26" providerId="ADAL" clId="{A367969A-3BA9-4B4A-8794-6986451941CF}" dt="2023-06-12T13:26:02.192" v="25965" actId="26606"/>
          <ac:spMkLst>
            <pc:docMk/>
            <pc:sldMk cId="710070904" sldId="341"/>
            <ac:spMk id="16" creationId="{D2B78728-A580-49A7-84F9-6EF6F583ADE0}"/>
          </ac:spMkLst>
        </pc:spChg>
        <pc:spChg chg="add">
          <ac:chgData name="info" userId="d69cbac0-bffc-4031-9c75-d76edce5ff26" providerId="ADAL" clId="{A367969A-3BA9-4B4A-8794-6986451941CF}" dt="2023-06-12T13:26:02.192" v="25965" actId="26606"/>
          <ac:spMkLst>
            <pc:docMk/>
            <pc:sldMk cId="710070904" sldId="341"/>
            <ac:spMk id="18" creationId="{38FAA1A1-D861-433F-88FA-1E9D6FD31D11}"/>
          </ac:spMkLst>
        </pc:spChg>
        <pc:spChg chg="add">
          <ac:chgData name="info" userId="d69cbac0-bffc-4031-9c75-d76edce5ff26" providerId="ADAL" clId="{A367969A-3BA9-4B4A-8794-6986451941CF}" dt="2023-06-12T13:26:02.192" v="25965" actId="26606"/>
          <ac:spMkLst>
            <pc:docMk/>
            <pc:sldMk cId="710070904" sldId="341"/>
            <ac:spMk id="20" creationId="{8D71EDA1-87BF-4D5D-AB79-F346FD19278A}"/>
          </ac:spMkLst>
        </pc:spChg>
      </pc:sldChg>
      <pc:sldMasterChg chg="modSp modSldLayout">
        <pc:chgData name="info" userId="d69cbac0-bffc-4031-9c75-d76edce5ff26" providerId="ADAL" clId="{A367969A-3BA9-4B4A-8794-6986451941CF}" dt="2023-05-05T19:42:58.227" v="193"/>
        <pc:sldMasterMkLst>
          <pc:docMk/>
          <pc:sldMasterMk cId="2244090681" sldId="2147483648"/>
        </pc:sldMasterMkLst>
        <pc:spChg chg="mod">
          <ac:chgData name="info" userId="d69cbac0-bffc-4031-9c75-d76edce5ff26" providerId="ADAL" clId="{A367969A-3BA9-4B4A-8794-6986451941CF}" dt="2023-05-05T19:42:58.227" v="193"/>
          <ac:spMkLst>
            <pc:docMk/>
            <pc:sldMasterMk cId="2244090681" sldId="2147483648"/>
            <ac:spMk id="2" creationId="{797AFC56-4493-4D4D-3465-3B1C4FE10970}"/>
          </ac:spMkLst>
        </pc:spChg>
        <pc:spChg chg="mod">
          <ac:chgData name="info" userId="d69cbac0-bffc-4031-9c75-d76edce5ff26" providerId="ADAL" clId="{A367969A-3BA9-4B4A-8794-6986451941CF}" dt="2023-05-05T19:42:58.227" v="193"/>
          <ac:spMkLst>
            <pc:docMk/>
            <pc:sldMasterMk cId="2244090681" sldId="2147483648"/>
            <ac:spMk id="3" creationId="{04F2265B-DD43-8A26-453D-646ECB8CBEF8}"/>
          </ac:spMkLst>
        </pc:spChg>
        <pc:spChg chg="mod">
          <ac:chgData name="info" userId="d69cbac0-bffc-4031-9c75-d76edce5ff26" providerId="ADAL" clId="{A367969A-3BA9-4B4A-8794-6986451941CF}" dt="2023-05-05T19:42:58.227" v="193"/>
          <ac:spMkLst>
            <pc:docMk/>
            <pc:sldMasterMk cId="2244090681" sldId="2147483648"/>
            <ac:spMk id="4" creationId="{66AE19CB-DBA1-6468-A1C5-11D86B1C3371}"/>
          </ac:spMkLst>
        </pc:spChg>
        <pc:spChg chg="mod">
          <ac:chgData name="info" userId="d69cbac0-bffc-4031-9c75-d76edce5ff26" providerId="ADAL" clId="{A367969A-3BA9-4B4A-8794-6986451941CF}" dt="2023-05-05T19:42:58.227" v="193"/>
          <ac:spMkLst>
            <pc:docMk/>
            <pc:sldMasterMk cId="2244090681" sldId="2147483648"/>
            <ac:spMk id="5" creationId="{9A626AB7-350D-E898-E2EF-71985D2F24AF}"/>
          </ac:spMkLst>
        </pc:spChg>
        <pc:spChg chg="mod">
          <ac:chgData name="info" userId="d69cbac0-bffc-4031-9c75-d76edce5ff26" providerId="ADAL" clId="{A367969A-3BA9-4B4A-8794-6986451941CF}" dt="2023-05-05T19:42:58.227" v="193"/>
          <ac:spMkLst>
            <pc:docMk/>
            <pc:sldMasterMk cId="2244090681" sldId="2147483648"/>
            <ac:spMk id="6" creationId="{4D4A9081-EE22-E653-3459-A1018880B614}"/>
          </ac:spMkLst>
        </pc:spChg>
        <pc:sldLayoutChg chg="modSp">
          <pc:chgData name="info" userId="d69cbac0-bffc-4031-9c75-d76edce5ff26" providerId="ADAL" clId="{A367969A-3BA9-4B4A-8794-6986451941CF}" dt="2023-05-05T19:42:58.227" v="193"/>
          <pc:sldLayoutMkLst>
            <pc:docMk/>
            <pc:sldMasterMk cId="2244090681" sldId="2147483648"/>
            <pc:sldLayoutMk cId="2400563032" sldId="2147483649"/>
          </pc:sldLayoutMkLst>
          <pc:spChg chg="mod">
            <ac:chgData name="info" userId="d69cbac0-bffc-4031-9c75-d76edce5ff26" providerId="ADAL" clId="{A367969A-3BA9-4B4A-8794-6986451941CF}" dt="2023-05-05T19:42:58.227" v="193"/>
            <ac:spMkLst>
              <pc:docMk/>
              <pc:sldMasterMk cId="2244090681" sldId="2147483648"/>
              <pc:sldLayoutMk cId="2400563032" sldId="2147483649"/>
              <ac:spMk id="2" creationId="{1F6EFE81-316C-238A-6773-A2A54475C145}"/>
            </ac:spMkLst>
          </pc:spChg>
          <pc:spChg chg="mod">
            <ac:chgData name="info" userId="d69cbac0-bffc-4031-9c75-d76edce5ff26" providerId="ADAL" clId="{A367969A-3BA9-4B4A-8794-6986451941CF}" dt="2023-05-05T19:42:58.227" v="193"/>
            <ac:spMkLst>
              <pc:docMk/>
              <pc:sldMasterMk cId="2244090681" sldId="2147483648"/>
              <pc:sldLayoutMk cId="2400563032" sldId="2147483649"/>
              <ac:spMk id="3" creationId="{82B73B8C-0045-913C-87B8-941F52EAA2F1}"/>
            </ac:spMkLst>
          </pc:spChg>
        </pc:sldLayoutChg>
        <pc:sldLayoutChg chg="modSp">
          <pc:chgData name="info" userId="d69cbac0-bffc-4031-9c75-d76edce5ff26" providerId="ADAL" clId="{A367969A-3BA9-4B4A-8794-6986451941CF}" dt="2023-05-05T19:42:58.227" v="193"/>
          <pc:sldLayoutMkLst>
            <pc:docMk/>
            <pc:sldMasterMk cId="2244090681" sldId="2147483648"/>
            <pc:sldLayoutMk cId="527452785" sldId="2147483651"/>
          </pc:sldLayoutMkLst>
          <pc:spChg chg="mod">
            <ac:chgData name="info" userId="d69cbac0-bffc-4031-9c75-d76edce5ff26" providerId="ADAL" clId="{A367969A-3BA9-4B4A-8794-6986451941CF}" dt="2023-05-05T19:42:58.227" v="193"/>
            <ac:spMkLst>
              <pc:docMk/>
              <pc:sldMasterMk cId="2244090681" sldId="2147483648"/>
              <pc:sldLayoutMk cId="527452785" sldId="2147483651"/>
              <ac:spMk id="2" creationId="{130F3202-8808-C3B3-A052-FFB99C37EA2A}"/>
            </ac:spMkLst>
          </pc:spChg>
          <pc:spChg chg="mod">
            <ac:chgData name="info" userId="d69cbac0-bffc-4031-9c75-d76edce5ff26" providerId="ADAL" clId="{A367969A-3BA9-4B4A-8794-6986451941CF}" dt="2023-05-05T19:42:58.227" v="193"/>
            <ac:spMkLst>
              <pc:docMk/>
              <pc:sldMasterMk cId="2244090681" sldId="2147483648"/>
              <pc:sldLayoutMk cId="527452785" sldId="2147483651"/>
              <ac:spMk id="3" creationId="{33B7AB34-1F28-D224-556E-70F5BF3B3F5F}"/>
            </ac:spMkLst>
          </pc:spChg>
        </pc:sldLayoutChg>
        <pc:sldLayoutChg chg="modSp">
          <pc:chgData name="info" userId="d69cbac0-bffc-4031-9c75-d76edce5ff26" providerId="ADAL" clId="{A367969A-3BA9-4B4A-8794-6986451941CF}" dt="2023-05-05T19:42:58.227" v="193"/>
          <pc:sldLayoutMkLst>
            <pc:docMk/>
            <pc:sldMasterMk cId="2244090681" sldId="2147483648"/>
            <pc:sldLayoutMk cId="319806377" sldId="2147483652"/>
          </pc:sldLayoutMkLst>
          <pc:spChg chg="mod">
            <ac:chgData name="info" userId="d69cbac0-bffc-4031-9c75-d76edce5ff26" providerId="ADAL" clId="{A367969A-3BA9-4B4A-8794-6986451941CF}" dt="2023-05-05T19:42:58.227" v="193"/>
            <ac:spMkLst>
              <pc:docMk/>
              <pc:sldMasterMk cId="2244090681" sldId="2147483648"/>
              <pc:sldLayoutMk cId="319806377" sldId="2147483652"/>
              <ac:spMk id="3" creationId="{E66040DD-5E5C-B97C-D93F-C374A36973AE}"/>
            </ac:spMkLst>
          </pc:spChg>
          <pc:spChg chg="mod">
            <ac:chgData name="info" userId="d69cbac0-bffc-4031-9c75-d76edce5ff26" providerId="ADAL" clId="{A367969A-3BA9-4B4A-8794-6986451941CF}" dt="2023-05-05T19:42:58.227" v="193"/>
            <ac:spMkLst>
              <pc:docMk/>
              <pc:sldMasterMk cId="2244090681" sldId="2147483648"/>
              <pc:sldLayoutMk cId="319806377" sldId="2147483652"/>
              <ac:spMk id="4" creationId="{98251EF7-18E8-30EC-68B0-C840C3467F9B}"/>
            </ac:spMkLst>
          </pc:spChg>
        </pc:sldLayoutChg>
        <pc:sldLayoutChg chg="modSp">
          <pc:chgData name="info" userId="d69cbac0-bffc-4031-9c75-d76edce5ff26" providerId="ADAL" clId="{A367969A-3BA9-4B4A-8794-6986451941CF}" dt="2023-05-05T19:42:58.227" v="193"/>
          <pc:sldLayoutMkLst>
            <pc:docMk/>
            <pc:sldMasterMk cId="2244090681" sldId="2147483648"/>
            <pc:sldLayoutMk cId="1614370741" sldId="2147483653"/>
          </pc:sldLayoutMkLst>
          <pc:spChg chg="mod">
            <ac:chgData name="info" userId="d69cbac0-bffc-4031-9c75-d76edce5ff26" providerId="ADAL" clId="{A367969A-3BA9-4B4A-8794-6986451941CF}" dt="2023-05-05T19:42:58.227" v="193"/>
            <ac:spMkLst>
              <pc:docMk/>
              <pc:sldMasterMk cId="2244090681" sldId="2147483648"/>
              <pc:sldLayoutMk cId="1614370741" sldId="2147483653"/>
              <ac:spMk id="2" creationId="{002B89B8-59D4-0C44-212D-98D14AC45D4A}"/>
            </ac:spMkLst>
          </pc:spChg>
          <pc:spChg chg="mod">
            <ac:chgData name="info" userId="d69cbac0-bffc-4031-9c75-d76edce5ff26" providerId="ADAL" clId="{A367969A-3BA9-4B4A-8794-6986451941CF}" dt="2023-05-05T19:42:58.227" v="193"/>
            <ac:spMkLst>
              <pc:docMk/>
              <pc:sldMasterMk cId="2244090681" sldId="2147483648"/>
              <pc:sldLayoutMk cId="1614370741" sldId="2147483653"/>
              <ac:spMk id="3" creationId="{49F33B3B-8249-467A-B104-F39C883A1108}"/>
            </ac:spMkLst>
          </pc:spChg>
          <pc:spChg chg="mod">
            <ac:chgData name="info" userId="d69cbac0-bffc-4031-9c75-d76edce5ff26" providerId="ADAL" clId="{A367969A-3BA9-4B4A-8794-6986451941CF}" dt="2023-05-05T19:42:58.227" v="193"/>
            <ac:spMkLst>
              <pc:docMk/>
              <pc:sldMasterMk cId="2244090681" sldId="2147483648"/>
              <pc:sldLayoutMk cId="1614370741" sldId="2147483653"/>
              <ac:spMk id="4" creationId="{0B0BC33C-F90B-B748-39D6-9AAE4D3B1993}"/>
            </ac:spMkLst>
          </pc:spChg>
          <pc:spChg chg="mod">
            <ac:chgData name="info" userId="d69cbac0-bffc-4031-9c75-d76edce5ff26" providerId="ADAL" clId="{A367969A-3BA9-4B4A-8794-6986451941CF}" dt="2023-05-05T19:42:58.227" v="193"/>
            <ac:spMkLst>
              <pc:docMk/>
              <pc:sldMasterMk cId="2244090681" sldId="2147483648"/>
              <pc:sldLayoutMk cId="1614370741" sldId="2147483653"/>
              <ac:spMk id="5" creationId="{586E37D9-0AF0-7E1D-06ED-9DE8D6C613EE}"/>
            </ac:spMkLst>
          </pc:spChg>
          <pc:spChg chg="mod">
            <ac:chgData name="info" userId="d69cbac0-bffc-4031-9c75-d76edce5ff26" providerId="ADAL" clId="{A367969A-3BA9-4B4A-8794-6986451941CF}" dt="2023-05-05T19:42:58.227" v="193"/>
            <ac:spMkLst>
              <pc:docMk/>
              <pc:sldMasterMk cId="2244090681" sldId="2147483648"/>
              <pc:sldLayoutMk cId="1614370741" sldId="2147483653"/>
              <ac:spMk id="6" creationId="{4CDB6B58-46DE-170B-5B4C-B54B68E0929F}"/>
            </ac:spMkLst>
          </pc:spChg>
        </pc:sldLayoutChg>
        <pc:sldLayoutChg chg="modSp">
          <pc:chgData name="info" userId="d69cbac0-bffc-4031-9c75-d76edce5ff26" providerId="ADAL" clId="{A367969A-3BA9-4B4A-8794-6986451941CF}" dt="2023-05-05T19:42:58.227" v="193"/>
          <pc:sldLayoutMkLst>
            <pc:docMk/>
            <pc:sldMasterMk cId="2244090681" sldId="2147483648"/>
            <pc:sldLayoutMk cId="978188572" sldId="2147483656"/>
          </pc:sldLayoutMkLst>
          <pc:spChg chg="mod">
            <ac:chgData name="info" userId="d69cbac0-bffc-4031-9c75-d76edce5ff26" providerId="ADAL" clId="{A367969A-3BA9-4B4A-8794-6986451941CF}" dt="2023-05-05T19:42:58.227" v="193"/>
            <ac:spMkLst>
              <pc:docMk/>
              <pc:sldMasterMk cId="2244090681" sldId="2147483648"/>
              <pc:sldLayoutMk cId="978188572" sldId="2147483656"/>
              <ac:spMk id="2" creationId="{54E8E5DB-7DDD-2D12-C22E-0A0584FE695A}"/>
            </ac:spMkLst>
          </pc:spChg>
          <pc:spChg chg="mod">
            <ac:chgData name="info" userId="d69cbac0-bffc-4031-9c75-d76edce5ff26" providerId="ADAL" clId="{A367969A-3BA9-4B4A-8794-6986451941CF}" dt="2023-05-05T19:42:58.227" v="193"/>
            <ac:spMkLst>
              <pc:docMk/>
              <pc:sldMasterMk cId="2244090681" sldId="2147483648"/>
              <pc:sldLayoutMk cId="978188572" sldId="2147483656"/>
              <ac:spMk id="3" creationId="{ACE360DA-9345-63B6-535A-280E508C8FCE}"/>
            </ac:spMkLst>
          </pc:spChg>
          <pc:spChg chg="mod">
            <ac:chgData name="info" userId="d69cbac0-bffc-4031-9c75-d76edce5ff26" providerId="ADAL" clId="{A367969A-3BA9-4B4A-8794-6986451941CF}" dt="2023-05-05T19:42:58.227" v="193"/>
            <ac:spMkLst>
              <pc:docMk/>
              <pc:sldMasterMk cId="2244090681" sldId="2147483648"/>
              <pc:sldLayoutMk cId="978188572" sldId="2147483656"/>
              <ac:spMk id="4" creationId="{75C76D46-AED7-E94D-19E5-8C1BE953FA41}"/>
            </ac:spMkLst>
          </pc:spChg>
        </pc:sldLayoutChg>
        <pc:sldLayoutChg chg="modSp">
          <pc:chgData name="info" userId="d69cbac0-bffc-4031-9c75-d76edce5ff26" providerId="ADAL" clId="{A367969A-3BA9-4B4A-8794-6986451941CF}" dt="2023-05-05T19:42:58.227" v="193"/>
          <pc:sldLayoutMkLst>
            <pc:docMk/>
            <pc:sldMasterMk cId="2244090681" sldId="2147483648"/>
            <pc:sldLayoutMk cId="3839812672" sldId="2147483657"/>
          </pc:sldLayoutMkLst>
          <pc:spChg chg="mod">
            <ac:chgData name="info" userId="d69cbac0-bffc-4031-9c75-d76edce5ff26" providerId="ADAL" clId="{A367969A-3BA9-4B4A-8794-6986451941CF}" dt="2023-05-05T19:42:58.227" v="193"/>
            <ac:spMkLst>
              <pc:docMk/>
              <pc:sldMasterMk cId="2244090681" sldId="2147483648"/>
              <pc:sldLayoutMk cId="3839812672" sldId="2147483657"/>
              <ac:spMk id="2" creationId="{85465A53-B715-A310-AB77-0D863AED35AB}"/>
            </ac:spMkLst>
          </pc:spChg>
          <pc:spChg chg="mod">
            <ac:chgData name="info" userId="d69cbac0-bffc-4031-9c75-d76edce5ff26" providerId="ADAL" clId="{A367969A-3BA9-4B4A-8794-6986451941CF}" dt="2023-05-05T19:42:58.227" v="193"/>
            <ac:spMkLst>
              <pc:docMk/>
              <pc:sldMasterMk cId="2244090681" sldId="2147483648"/>
              <pc:sldLayoutMk cId="3839812672" sldId="2147483657"/>
              <ac:spMk id="3" creationId="{E5FF1191-CBAD-C777-3BC0-1BC79274EA3B}"/>
            </ac:spMkLst>
          </pc:spChg>
          <pc:spChg chg="mod">
            <ac:chgData name="info" userId="d69cbac0-bffc-4031-9c75-d76edce5ff26" providerId="ADAL" clId="{A367969A-3BA9-4B4A-8794-6986451941CF}" dt="2023-05-05T19:42:58.227" v="193"/>
            <ac:spMkLst>
              <pc:docMk/>
              <pc:sldMasterMk cId="2244090681" sldId="2147483648"/>
              <pc:sldLayoutMk cId="3839812672" sldId="2147483657"/>
              <ac:spMk id="4" creationId="{B1795C12-9C1B-E16B-40D2-0BE616C1074E}"/>
            </ac:spMkLst>
          </pc:spChg>
        </pc:sldLayoutChg>
        <pc:sldLayoutChg chg="modSp">
          <pc:chgData name="info" userId="d69cbac0-bffc-4031-9c75-d76edce5ff26" providerId="ADAL" clId="{A367969A-3BA9-4B4A-8794-6986451941CF}" dt="2023-05-05T19:42:58.227" v="193"/>
          <pc:sldLayoutMkLst>
            <pc:docMk/>
            <pc:sldMasterMk cId="2244090681" sldId="2147483648"/>
            <pc:sldLayoutMk cId="619024350" sldId="2147483659"/>
          </pc:sldLayoutMkLst>
          <pc:spChg chg="mod">
            <ac:chgData name="info" userId="d69cbac0-bffc-4031-9c75-d76edce5ff26" providerId="ADAL" clId="{A367969A-3BA9-4B4A-8794-6986451941CF}" dt="2023-05-05T19:42:58.227" v="193"/>
            <ac:spMkLst>
              <pc:docMk/>
              <pc:sldMasterMk cId="2244090681" sldId="2147483648"/>
              <pc:sldLayoutMk cId="619024350" sldId="2147483659"/>
              <ac:spMk id="2" creationId="{BE4F6641-1FE8-E523-4455-CBC8928AA023}"/>
            </ac:spMkLst>
          </pc:spChg>
          <pc:spChg chg="mod">
            <ac:chgData name="info" userId="d69cbac0-bffc-4031-9c75-d76edce5ff26" providerId="ADAL" clId="{A367969A-3BA9-4B4A-8794-6986451941CF}" dt="2023-05-05T19:42:58.227" v="193"/>
            <ac:spMkLst>
              <pc:docMk/>
              <pc:sldMasterMk cId="2244090681" sldId="2147483648"/>
              <pc:sldLayoutMk cId="619024350" sldId="2147483659"/>
              <ac:spMk id="3" creationId="{E39BE2DC-7B66-DED6-E688-98466DC72493}"/>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doorcoutytourismzone.sharepoint.com/Share/Meetings/Annual%20Meetings/June%2015th,%202023-2022%20Annual%20Meeting/Prep%20Spreadsheet%20Annual%202022%20Report.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'Tax Amounts-Historical'!$A$4:$A$19</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'Tax Amounts-Historical'!$B$4:$B$19</c:f>
              <c:numCache>
                <c:formatCode>_("$"* #,##0.00_);_("$"* \(#,##0.00\);_("$"* "-"??_);_(@_)</c:formatCode>
                <c:ptCount val="16"/>
                <c:pt idx="0">
                  <c:v>2362655</c:v>
                </c:pt>
                <c:pt idx="1">
                  <c:v>2635603</c:v>
                </c:pt>
                <c:pt idx="2">
                  <c:v>3058288</c:v>
                </c:pt>
                <c:pt idx="3">
                  <c:v>3226124</c:v>
                </c:pt>
                <c:pt idx="4">
                  <c:v>3289439</c:v>
                </c:pt>
                <c:pt idx="5">
                  <c:v>3492318</c:v>
                </c:pt>
                <c:pt idx="6">
                  <c:v>3643839</c:v>
                </c:pt>
                <c:pt idx="7">
                  <c:v>3818505</c:v>
                </c:pt>
                <c:pt idx="8">
                  <c:v>4130828</c:v>
                </c:pt>
                <c:pt idx="9">
                  <c:v>4459019</c:v>
                </c:pt>
                <c:pt idx="10">
                  <c:v>4660647</c:v>
                </c:pt>
                <c:pt idx="11">
                  <c:v>4892212</c:v>
                </c:pt>
                <c:pt idx="12">
                  <c:v>5139717</c:v>
                </c:pt>
                <c:pt idx="13">
                  <c:v>4781817</c:v>
                </c:pt>
                <c:pt idx="14">
                  <c:v>7279398</c:v>
                </c:pt>
                <c:pt idx="15">
                  <c:v>11074315</c:v>
                </c:pt>
              </c:numCache>
            </c:numRef>
          </c:val>
          <c:extLst>
            <c:ext xmlns:c16="http://schemas.microsoft.com/office/drawing/2014/chart" uri="{C3380CC4-5D6E-409C-BE32-E72D297353CC}">
              <c16:uniqueId val="{00000000-556A-4105-9A41-C7210683D0D4}"/>
            </c:ext>
          </c:extLst>
        </c:ser>
        <c:dLbls>
          <c:dLblPos val="outEnd"/>
          <c:showLegendKey val="0"/>
          <c:showVal val="1"/>
          <c:showCatName val="0"/>
          <c:showSerName val="0"/>
          <c:showPercent val="0"/>
          <c:showBubbleSize val="0"/>
        </c:dLbls>
        <c:gapWidth val="20"/>
        <c:axId val="1440845472"/>
        <c:axId val="1368815760"/>
      </c:barChart>
      <c:catAx>
        <c:axId val="144084547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1368815760"/>
        <c:crosses val="autoZero"/>
        <c:auto val="1"/>
        <c:lblAlgn val="ctr"/>
        <c:lblOffset val="100"/>
        <c:noMultiLvlLbl val="0"/>
      </c:catAx>
      <c:valAx>
        <c:axId val="1368815760"/>
        <c:scaling>
          <c:orientation val="minMax"/>
        </c:scaling>
        <c:delete val="0"/>
        <c:axPos val="b"/>
        <c:majorGridlines>
          <c:spPr>
            <a:ln w="6350" cap="flat" cmpd="sng" algn="ctr">
              <a:solidFill>
                <a:schemeClr val="accent1">
                  <a:lumMod val="20000"/>
                  <a:lumOff val="80000"/>
                </a:schemeClr>
              </a:solidFill>
              <a:prstDash val="solid"/>
              <a:miter lim="800000"/>
            </a:ln>
            <a:effectLst/>
          </c:spPr>
        </c:majorGridlines>
        <c:numFmt formatCode="_(&quot;$&quot;* #,##0.00_);_(&quot;$&quot;* \(#,##0.00\);_(&quot;$&quot;* &quot;-&quot;??_);_(@_)" sourceLinked="1"/>
        <c:majorTickMark val="none"/>
        <c:minorTickMark val="none"/>
        <c:tickLblPos val="nextTo"/>
        <c:spPr>
          <a:solidFill>
            <a:schemeClr val="bg1"/>
          </a:solidFill>
          <a:ln>
            <a:noFill/>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1440845472"/>
        <c:crosses val="autoZero"/>
        <c:crossBetween val="between"/>
      </c:valAx>
      <c:spPr>
        <a:noFill/>
        <a:ln>
          <a:solidFill>
            <a:schemeClr val="bg1"/>
          </a:solid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161683672038939E-2"/>
          <c:y val="7.1311475409836081E-2"/>
          <c:w val="0.7815436176476297"/>
          <c:h val="0.83798287509143321"/>
        </c:manualLayout>
      </c:layout>
      <c:lineChart>
        <c:grouping val="standard"/>
        <c:varyColors val="0"/>
        <c:ser>
          <c:idx val="0"/>
          <c:order val="0"/>
          <c:tx>
            <c:v>Hotel/Motel</c:v>
          </c:tx>
          <c:spPr>
            <a:ln w="28575" cap="rnd">
              <a:solidFill>
                <a:schemeClr val="accent1"/>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Only-Historical'!$C$6:$P$6</c:f>
              <c:numCache>
                <c:formatCode>_("$"* #,##0.00_);_("$"* \(#,##0.00\);_("$"* "-"??_);_(@_)</c:formatCode>
                <c:ptCount val="14"/>
                <c:pt idx="0">
                  <c:v>94.95</c:v>
                </c:pt>
                <c:pt idx="1">
                  <c:v>94.12</c:v>
                </c:pt>
                <c:pt idx="2">
                  <c:v>96.51</c:v>
                </c:pt>
                <c:pt idx="3">
                  <c:v>100.06</c:v>
                </c:pt>
                <c:pt idx="4">
                  <c:v>101.63</c:v>
                </c:pt>
                <c:pt idx="5">
                  <c:v>103.39</c:v>
                </c:pt>
                <c:pt idx="6">
                  <c:v>108.29</c:v>
                </c:pt>
                <c:pt idx="7">
                  <c:v>116.2</c:v>
                </c:pt>
                <c:pt idx="8">
                  <c:v>120.04</c:v>
                </c:pt>
                <c:pt idx="9">
                  <c:v>123.93</c:v>
                </c:pt>
                <c:pt idx="10">
                  <c:v>126.24</c:v>
                </c:pt>
                <c:pt idx="11">
                  <c:v>134.81</c:v>
                </c:pt>
                <c:pt idx="12">
                  <c:v>118.34249999999999</c:v>
                </c:pt>
                <c:pt idx="13">
                  <c:v>131.40499999999997</c:v>
                </c:pt>
              </c:numCache>
            </c:numRef>
          </c:val>
          <c:smooth val="0"/>
          <c:extLst>
            <c:ext xmlns:c16="http://schemas.microsoft.com/office/drawing/2014/chart" uri="{C3380CC4-5D6E-409C-BE32-E72D297353CC}">
              <c16:uniqueId val="{00000000-3892-4504-ACE0-53FB1ACCCE43}"/>
            </c:ext>
          </c:extLst>
        </c:ser>
        <c:ser>
          <c:idx val="2"/>
          <c:order val="1"/>
          <c:tx>
            <c:v>Inn</c:v>
          </c:tx>
          <c:spPr>
            <a:ln w="28575" cap="rnd">
              <a:solidFill>
                <a:schemeClr val="accent3"/>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Only-Historical'!$C$20:$P$20</c:f>
              <c:numCache>
                <c:formatCode>_("$"* #,##0.00_);_("$"* \(#,##0.00\);_("$"* "-"??_);_(@_)</c:formatCode>
                <c:ptCount val="14"/>
                <c:pt idx="0">
                  <c:v>108.33</c:v>
                </c:pt>
                <c:pt idx="1">
                  <c:v>131.13999999999999</c:v>
                </c:pt>
                <c:pt idx="2">
                  <c:v>134.18</c:v>
                </c:pt>
                <c:pt idx="3">
                  <c:v>132.56</c:v>
                </c:pt>
                <c:pt idx="4">
                  <c:v>140.31</c:v>
                </c:pt>
                <c:pt idx="5">
                  <c:v>143.63999999999999</c:v>
                </c:pt>
                <c:pt idx="6">
                  <c:v>143.16999999999999</c:v>
                </c:pt>
                <c:pt idx="7">
                  <c:v>144.1</c:v>
                </c:pt>
                <c:pt idx="8">
                  <c:v>147.28</c:v>
                </c:pt>
                <c:pt idx="9">
                  <c:v>153.92760529436518</c:v>
                </c:pt>
                <c:pt idx="10">
                  <c:v>155.28397492437219</c:v>
                </c:pt>
                <c:pt idx="11">
                  <c:v>165.9763836075698</c:v>
                </c:pt>
                <c:pt idx="12">
                  <c:v>160.57416666666666</c:v>
                </c:pt>
                <c:pt idx="13">
                  <c:v>164.66249999999999</c:v>
                </c:pt>
              </c:numCache>
            </c:numRef>
          </c:val>
          <c:smooth val="0"/>
          <c:extLst>
            <c:ext xmlns:c16="http://schemas.microsoft.com/office/drawing/2014/chart" uri="{C3380CC4-5D6E-409C-BE32-E72D297353CC}">
              <c16:uniqueId val="{00000001-3892-4504-ACE0-53FB1ACCCE43}"/>
            </c:ext>
          </c:extLst>
        </c:ser>
        <c:ser>
          <c:idx val="3"/>
          <c:order val="2"/>
          <c:tx>
            <c:v>Condo</c:v>
          </c:tx>
          <c:spPr>
            <a:ln w="28575" cap="rnd">
              <a:solidFill>
                <a:schemeClr val="accent6">
                  <a:lumMod val="50000"/>
                </a:schemeClr>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Only-Historical'!$C$27:$P$27</c:f>
              <c:numCache>
                <c:formatCode>_("$"* #,##0.00_);_("$"* \(#,##0.00\);_("$"* "-"??_);_(@_)</c:formatCode>
                <c:ptCount val="14"/>
                <c:pt idx="0">
                  <c:v>145.56</c:v>
                </c:pt>
                <c:pt idx="1">
                  <c:v>148.93</c:v>
                </c:pt>
                <c:pt idx="2">
                  <c:v>150.88999999999999</c:v>
                </c:pt>
                <c:pt idx="3">
                  <c:v>148.87</c:v>
                </c:pt>
                <c:pt idx="4">
                  <c:v>154.53</c:v>
                </c:pt>
                <c:pt idx="5">
                  <c:v>158.22999999999999</c:v>
                </c:pt>
                <c:pt idx="6">
                  <c:v>155.66999999999999</c:v>
                </c:pt>
                <c:pt idx="7">
                  <c:v>155.4</c:v>
                </c:pt>
                <c:pt idx="8">
                  <c:v>155.80000000000001</c:v>
                </c:pt>
                <c:pt idx="9">
                  <c:v>160.26864950078823</c:v>
                </c:pt>
                <c:pt idx="10">
                  <c:v>169.70952090478309</c:v>
                </c:pt>
                <c:pt idx="11">
                  <c:v>199.09104479578394</c:v>
                </c:pt>
                <c:pt idx="12">
                  <c:v>187.79833333333332</c:v>
                </c:pt>
                <c:pt idx="13">
                  <c:v>202.92500000000004</c:v>
                </c:pt>
              </c:numCache>
            </c:numRef>
          </c:val>
          <c:smooth val="0"/>
          <c:extLst>
            <c:ext xmlns:c16="http://schemas.microsoft.com/office/drawing/2014/chart" uri="{C3380CC4-5D6E-409C-BE32-E72D297353CC}">
              <c16:uniqueId val="{00000002-3892-4504-ACE0-53FB1ACCCE43}"/>
            </c:ext>
          </c:extLst>
        </c:ser>
        <c:ser>
          <c:idx val="4"/>
          <c:order val="3"/>
          <c:tx>
            <c:v>Bed/Breakfast</c:v>
          </c:tx>
          <c:spPr>
            <a:ln w="28575" cap="rnd">
              <a:solidFill>
                <a:schemeClr val="accent5"/>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Only-Historical'!$C$34:$P$34</c:f>
              <c:numCache>
                <c:formatCode>_("$"* #,##0.00_);_("$"* \(#,##0.00\);_("$"* "-"??_);_(@_)</c:formatCode>
                <c:ptCount val="14"/>
                <c:pt idx="0">
                  <c:v>152.56</c:v>
                </c:pt>
                <c:pt idx="1">
                  <c:v>154.53</c:v>
                </c:pt>
                <c:pt idx="2">
                  <c:v>159.61000000000001</c:v>
                </c:pt>
                <c:pt idx="3">
                  <c:v>165.43</c:v>
                </c:pt>
                <c:pt idx="4">
                  <c:v>168.58</c:v>
                </c:pt>
                <c:pt idx="5">
                  <c:v>175.95</c:v>
                </c:pt>
                <c:pt idx="6">
                  <c:v>175.45</c:v>
                </c:pt>
                <c:pt idx="7">
                  <c:v>187.11</c:v>
                </c:pt>
                <c:pt idx="8">
                  <c:v>198.5</c:v>
                </c:pt>
                <c:pt idx="9">
                  <c:v>203.29111423829113</c:v>
                </c:pt>
                <c:pt idx="10">
                  <c:v>204.874534701551</c:v>
                </c:pt>
                <c:pt idx="11">
                  <c:v>217.87702388637828</c:v>
                </c:pt>
                <c:pt idx="12">
                  <c:v>218.11083333333332</c:v>
                </c:pt>
                <c:pt idx="13">
                  <c:v>233.25833333333335</c:v>
                </c:pt>
              </c:numCache>
            </c:numRef>
          </c:val>
          <c:smooth val="0"/>
          <c:extLst>
            <c:ext xmlns:c16="http://schemas.microsoft.com/office/drawing/2014/chart" uri="{C3380CC4-5D6E-409C-BE32-E72D297353CC}">
              <c16:uniqueId val="{00000003-3892-4504-ACE0-53FB1ACCCE43}"/>
            </c:ext>
          </c:extLst>
        </c:ser>
        <c:ser>
          <c:idx val="5"/>
          <c:order val="4"/>
          <c:tx>
            <c:v>Cottage/Cabin/House</c:v>
          </c:tx>
          <c:spPr>
            <a:ln w="28575" cap="rnd">
              <a:solidFill>
                <a:schemeClr val="accent6"/>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Only-Historical'!$C$41:$P$41</c:f>
              <c:numCache>
                <c:formatCode>_("$"* #,##0.00_);_("$"* \(#,##0.00\);_("$"* "-"??_);_(@_)</c:formatCode>
                <c:ptCount val="14"/>
                <c:pt idx="0">
                  <c:v>163.19999999999999</c:v>
                </c:pt>
                <c:pt idx="1">
                  <c:v>164.5</c:v>
                </c:pt>
                <c:pt idx="2">
                  <c:v>180.02</c:v>
                </c:pt>
                <c:pt idx="3">
                  <c:v>181.91</c:v>
                </c:pt>
                <c:pt idx="4">
                  <c:v>195.06</c:v>
                </c:pt>
                <c:pt idx="5">
                  <c:v>197.4</c:v>
                </c:pt>
                <c:pt idx="6">
                  <c:v>203.75</c:v>
                </c:pt>
                <c:pt idx="7">
                  <c:v>217.8</c:v>
                </c:pt>
                <c:pt idx="8">
                  <c:v>221.58</c:v>
                </c:pt>
                <c:pt idx="9">
                  <c:v>230.86361637193733</c:v>
                </c:pt>
                <c:pt idx="10">
                  <c:v>244.46050904227218</c:v>
                </c:pt>
                <c:pt idx="11">
                  <c:v>279.93997346707312</c:v>
                </c:pt>
                <c:pt idx="12" formatCode="_([$$-409]* #,##0.00_);_([$$-409]* \(#,##0.00\);_([$$-409]* &quot;-&quot;??_);_(@_)">
                  <c:v>278.55583333333334</c:v>
                </c:pt>
                <c:pt idx="13">
                  <c:v>315.65750000000003</c:v>
                </c:pt>
              </c:numCache>
            </c:numRef>
          </c:val>
          <c:smooth val="0"/>
          <c:extLst>
            <c:ext xmlns:c16="http://schemas.microsoft.com/office/drawing/2014/chart" uri="{C3380CC4-5D6E-409C-BE32-E72D297353CC}">
              <c16:uniqueId val="{00000004-3892-4504-ACE0-53FB1ACCCE43}"/>
            </c:ext>
          </c:extLst>
        </c:ser>
        <c:ser>
          <c:idx val="6"/>
          <c:order val="5"/>
          <c:tx>
            <c:v>Other</c:v>
          </c:tx>
          <c:spPr>
            <a:ln w="28575" cap="rnd">
              <a:solidFill>
                <a:schemeClr val="accent6">
                  <a:lumMod val="40000"/>
                  <a:lumOff val="60000"/>
                </a:schemeClr>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Only-Historical'!$C$48:$P$48</c:f>
              <c:numCache>
                <c:formatCode>_("$"* #,##0.00_);_("$"* \(#,##0.00\);_("$"* "-"??_);_(@_)</c:formatCode>
                <c:ptCount val="14"/>
                <c:pt idx="0">
                  <c:v>70.95</c:v>
                </c:pt>
                <c:pt idx="1">
                  <c:v>86.68</c:v>
                </c:pt>
                <c:pt idx="2">
                  <c:v>71.44</c:v>
                </c:pt>
                <c:pt idx="3">
                  <c:v>79.88</c:v>
                </c:pt>
                <c:pt idx="4">
                  <c:v>92.45</c:v>
                </c:pt>
                <c:pt idx="5">
                  <c:v>82.13</c:v>
                </c:pt>
                <c:pt idx="6">
                  <c:v>90.98</c:v>
                </c:pt>
                <c:pt idx="7">
                  <c:v>89.58</c:v>
                </c:pt>
                <c:pt idx="8">
                  <c:v>99.77</c:v>
                </c:pt>
                <c:pt idx="9">
                  <c:v>104.45554634290791</c:v>
                </c:pt>
                <c:pt idx="10">
                  <c:v>111.75699573630699</c:v>
                </c:pt>
                <c:pt idx="11">
                  <c:v>122.74321739130436</c:v>
                </c:pt>
                <c:pt idx="12">
                  <c:v>212.66750000000002</c:v>
                </c:pt>
                <c:pt idx="13">
                  <c:v>176.71583333333334</c:v>
                </c:pt>
              </c:numCache>
            </c:numRef>
          </c:val>
          <c:smooth val="0"/>
          <c:extLst>
            <c:ext xmlns:c16="http://schemas.microsoft.com/office/drawing/2014/chart" uri="{C3380CC4-5D6E-409C-BE32-E72D297353CC}">
              <c16:uniqueId val="{00000005-3892-4504-ACE0-53FB1ACCCE43}"/>
            </c:ext>
          </c:extLst>
        </c:ser>
        <c:ser>
          <c:idx val="1"/>
          <c:order val="6"/>
          <c:tx>
            <c:v>Resort</c:v>
          </c:tx>
          <c:spPr>
            <a:ln w="28575" cap="rnd">
              <a:solidFill>
                <a:schemeClr val="accent1">
                  <a:lumMod val="50000"/>
                </a:schemeClr>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Only-Historical'!$C$13:$P$13</c:f>
              <c:numCache>
                <c:formatCode>_("$"* #,##0.00_);_("$"* \(#,##0.00\);_("$"* "-"??_);_(@_)</c:formatCode>
                <c:ptCount val="14"/>
                <c:pt idx="0">
                  <c:v>138.41</c:v>
                </c:pt>
                <c:pt idx="1">
                  <c:v>136.97999999999999</c:v>
                </c:pt>
                <c:pt idx="2">
                  <c:v>135.65</c:v>
                </c:pt>
                <c:pt idx="3">
                  <c:v>140.78</c:v>
                </c:pt>
                <c:pt idx="4">
                  <c:v>142.19</c:v>
                </c:pt>
                <c:pt idx="5">
                  <c:v>140.34</c:v>
                </c:pt>
                <c:pt idx="6">
                  <c:v>144.44</c:v>
                </c:pt>
                <c:pt idx="7">
                  <c:v>149.51</c:v>
                </c:pt>
                <c:pt idx="8">
                  <c:v>151.88999999999999</c:v>
                </c:pt>
                <c:pt idx="9">
                  <c:v>163.27000000000001</c:v>
                </c:pt>
                <c:pt idx="10">
                  <c:v>169.76</c:v>
                </c:pt>
                <c:pt idx="11">
                  <c:v>180.28</c:v>
                </c:pt>
                <c:pt idx="12">
                  <c:v>154.62166666666664</c:v>
                </c:pt>
                <c:pt idx="13">
                  <c:v>165.4666666666667</c:v>
                </c:pt>
              </c:numCache>
            </c:numRef>
          </c:val>
          <c:smooth val="0"/>
          <c:extLst>
            <c:ext xmlns:c16="http://schemas.microsoft.com/office/drawing/2014/chart" uri="{C3380CC4-5D6E-409C-BE32-E72D297353CC}">
              <c16:uniqueId val="{00000006-3892-4504-ACE0-53FB1ACCCE43}"/>
            </c:ext>
          </c:extLst>
        </c:ser>
        <c:ser>
          <c:idx val="7"/>
          <c:order val="7"/>
          <c:tx>
            <c:v>Overall ADR</c:v>
          </c:tx>
          <c:spPr>
            <a:ln w="28575" cap="rnd">
              <a:solidFill>
                <a:schemeClr val="accent2">
                  <a:lumMod val="60000"/>
                </a:schemeClr>
              </a:solidFill>
              <a:round/>
            </a:ln>
            <a:effectLst/>
          </c:spPr>
          <c:marker>
            <c:symbol val="none"/>
          </c:marker>
          <c:val>
            <c:numRef>
              <c:f>'[Prep Spreadsheet Annual 2022 Report.xlsx]Revenue Only-Historical'!$C$54:$P$54</c:f>
              <c:numCache>
                <c:formatCode>"$"#,##0.00</c:formatCode>
                <c:ptCount val="14"/>
                <c:pt idx="0">
                  <c:v>126.04</c:v>
                </c:pt>
                <c:pt idx="1">
                  <c:v>127.52</c:v>
                </c:pt>
                <c:pt idx="2">
                  <c:v>129.84</c:v>
                </c:pt>
                <c:pt idx="3">
                  <c:v>133.91</c:v>
                </c:pt>
                <c:pt idx="4">
                  <c:v>137.22</c:v>
                </c:pt>
                <c:pt idx="5">
                  <c:v>137.69999999999999</c:v>
                </c:pt>
                <c:pt idx="6">
                  <c:v>142.41</c:v>
                </c:pt>
                <c:pt idx="7">
                  <c:v>149</c:v>
                </c:pt>
                <c:pt idx="8">
                  <c:v>153</c:v>
                </c:pt>
                <c:pt idx="9">
                  <c:v>161.63618994664722</c:v>
                </c:pt>
                <c:pt idx="10">
                  <c:v>168.57864926137324</c:v>
                </c:pt>
                <c:pt idx="11">
                  <c:v>188.55596271101143</c:v>
                </c:pt>
                <c:pt idx="12">
                  <c:v>190.03</c:v>
                </c:pt>
                <c:pt idx="13">
                  <c:v>198.58440476190478</c:v>
                </c:pt>
              </c:numCache>
            </c:numRef>
          </c:val>
          <c:smooth val="0"/>
          <c:extLst>
            <c:ext xmlns:c16="http://schemas.microsoft.com/office/drawing/2014/chart" uri="{C3380CC4-5D6E-409C-BE32-E72D297353CC}">
              <c16:uniqueId val="{00000007-3892-4504-ACE0-53FB1ACCCE43}"/>
            </c:ext>
          </c:extLst>
        </c:ser>
        <c:dLbls>
          <c:showLegendKey val="0"/>
          <c:showVal val="0"/>
          <c:showCatName val="0"/>
          <c:showSerName val="0"/>
          <c:showPercent val="0"/>
          <c:showBubbleSize val="0"/>
        </c:dLbls>
        <c:smooth val="0"/>
        <c:axId val="2006950703"/>
        <c:axId val="2006950223"/>
      </c:lineChart>
      <c:catAx>
        <c:axId val="2006950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2006950223"/>
        <c:crosses val="autoZero"/>
        <c:auto val="1"/>
        <c:lblAlgn val="ctr"/>
        <c:lblOffset val="100"/>
        <c:noMultiLvlLbl val="0"/>
      </c:catAx>
      <c:valAx>
        <c:axId val="2006950223"/>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2006950703"/>
        <c:crosses val="autoZero"/>
        <c:crossBetween val="between"/>
      </c:valAx>
      <c:spPr>
        <a:noFill/>
        <a:ln>
          <a:noFill/>
        </a:ln>
        <a:effectLst/>
      </c:spPr>
    </c:plotArea>
    <c:legend>
      <c:legendPos val="r"/>
      <c:layout>
        <c:manualLayout>
          <c:xMode val="edge"/>
          <c:yMode val="edge"/>
          <c:x val="0.87700317246704063"/>
          <c:y val="0.37426788864506688"/>
          <c:w val="0.11776525469238285"/>
          <c:h val="0.346783701217675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161683672038939E-2"/>
          <c:y val="7.1311475409836081E-2"/>
          <c:w val="0.7815436176476297"/>
          <c:h val="0.83798287509143321"/>
        </c:manualLayout>
      </c:layout>
      <c:lineChart>
        <c:grouping val="standard"/>
        <c:varyColors val="0"/>
        <c:ser>
          <c:idx val="0"/>
          <c:order val="0"/>
          <c:tx>
            <c:v>Hotel/Motel</c:v>
          </c:tx>
          <c:spPr>
            <a:ln w="28575" cap="rnd">
              <a:solidFill>
                <a:schemeClr val="accent5">
                  <a:lumMod val="40000"/>
                  <a:lumOff val="60000"/>
                </a:schemeClr>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Only-Historical'!$C$5:$P$5</c:f>
              <c:numCache>
                <c:formatCode>0.00%</c:formatCode>
                <c:ptCount val="14"/>
                <c:pt idx="0">
                  <c:v>0.44429999999999997</c:v>
                </c:pt>
                <c:pt idx="1">
                  <c:v>0.47249999999999998</c:v>
                </c:pt>
                <c:pt idx="2">
                  <c:v>0.48659999999999998</c:v>
                </c:pt>
                <c:pt idx="3">
                  <c:v>0.495</c:v>
                </c:pt>
                <c:pt idx="4">
                  <c:v>0.50290000000000001</c:v>
                </c:pt>
                <c:pt idx="5">
                  <c:v>0.5222</c:v>
                </c:pt>
                <c:pt idx="6">
                  <c:v>0.52359999999999995</c:v>
                </c:pt>
                <c:pt idx="7">
                  <c:v>0.54549999999999998</c:v>
                </c:pt>
                <c:pt idx="8">
                  <c:v>0.5252</c:v>
                </c:pt>
                <c:pt idx="9">
                  <c:v>0.51339999999999997</c:v>
                </c:pt>
                <c:pt idx="10">
                  <c:v>0.51629999999999998</c:v>
                </c:pt>
                <c:pt idx="11">
                  <c:v>0.45219999999999999</c:v>
                </c:pt>
                <c:pt idx="12">
                  <c:v>0.52954166666666669</c:v>
                </c:pt>
                <c:pt idx="13">
                  <c:v>0.52696666666666669</c:v>
                </c:pt>
              </c:numCache>
            </c:numRef>
          </c:val>
          <c:smooth val="0"/>
          <c:extLst>
            <c:ext xmlns:c16="http://schemas.microsoft.com/office/drawing/2014/chart" uri="{C3380CC4-5D6E-409C-BE32-E72D297353CC}">
              <c16:uniqueId val="{00000000-ECA6-4D5D-998E-A9C5CD6E5D23}"/>
            </c:ext>
          </c:extLst>
        </c:ser>
        <c:ser>
          <c:idx val="2"/>
          <c:order val="1"/>
          <c:tx>
            <c:v>Inn</c:v>
          </c:tx>
          <c:spPr>
            <a:ln w="28575" cap="rnd">
              <a:solidFill>
                <a:schemeClr val="accent3"/>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Only-Historical'!$C$19:$P$19</c:f>
              <c:numCache>
                <c:formatCode>0.00%</c:formatCode>
                <c:ptCount val="14"/>
                <c:pt idx="0">
                  <c:v>0.44619999999999999</c:v>
                </c:pt>
                <c:pt idx="1">
                  <c:v>0.39119999999999999</c:v>
                </c:pt>
                <c:pt idx="2">
                  <c:v>0.38200000000000001</c:v>
                </c:pt>
                <c:pt idx="3">
                  <c:v>0.37359999999999999</c:v>
                </c:pt>
                <c:pt idx="4">
                  <c:v>0.36820000000000003</c:v>
                </c:pt>
                <c:pt idx="5">
                  <c:v>0.3826</c:v>
                </c:pt>
                <c:pt idx="6">
                  <c:v>0.37669999999999998</c:v>
                </c:pt>
                <c:pt idx="7">
                  <c:v>0.39629999999999999</c:v>
                </c:pt>
                <c:pt idx="8">
                  <c:v>0.3987</c:v>
                </c:pt>
                <c:pt idx="9">
                  <c:v>0.42575611980651151</c:v>
                </c:pt>
                <c:pt idx="10">
                  <c:v>0.45149665125310601</c:v>
                </c:pt>
                <c:pt idx="11">
                  <c:v>0.38806813318496963</c:v>
                </c:pt>
                <c:pt idx="12">
                  <c:v>0.48882500000000001</c:v>
                </c:pt>
                <c:pt idx="13">
                  <c:v>0.43690000000000007</c:v>
                </c:pt>
              </c:numCache>
            </c:numRef>
          </c:val>
          <c:smooth val="0"/>
          <c:extLst>
            <c:ext xmlns:c16="http://schemas.microsoft.com/office/drawing/2014/chart" uri="{C3380CC4-5D6E-409C-BE32-E72D297353CC}">
              <c16:uniqueId val="{00000001-ECA6-4D5D-998E-A9C5CD6E5D23}"/>
            </c:ext>
          </c:extLst>
        </c:ser>
        <c:ser>
          <c:idx val="3"/>
          <c:order val="2"/>
          <c:tx>
            <c:v>Condo</c:v>
          </c:tx>
          <c:spPr>
            <a:ln w="28575" cap="rnd">
              <a:solidFill>
                <a:schemeClr val="accent6">
                  <a:lumMod val="50000"/>
                </a:schemeClr>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Only-Historical'!$C$26:$P$26</c:f>
              <c:numCache>
                <c:formatCode>0.00%</c:formatCode>
                <c:ptCount val="14"/>
                <c:pt idx="0">
                  <c:v>0.38890000000000002</c:v>
                </c:pt>
                <c:pt idx="1">
                  <c:v>0.39579999999999999</c:v>
                </c:pt>
                <c:pt idx="2">
                  <c:v>0.37269999999999998</c:v>
                </c:pt>
                <c:pt idx="3">
                  <c:v>0.39910000000000001</c:v>
                </c:pt>
                <c:pt idx="4">
                  <c:v>0.42070000000000002</c:v>
                </c:pt>
                <c:pt idx="5">
                  <c:v>0.41739999999999999</c:v>
                </c:pt>
                <c:pt idx="6">
                  <c:v>0.44180000000000003</c:v>
                </c:pt>
                <c:pt idx="7">
                  <c:v>0.45419999999999999</c:v>
                </c:pt>
                <c:pt idx="8">
                  <c:v>0.45419999999999999</c:v>
                </c:pt>
                <c:pt idx="9">
                  <c:v>0.44955764755908861</c:v>
                </c:pt>
                <c:pt idx="10">
                  <c:v>0.43847646160733761</c:v>
                </c:pt>
                <c:pt idx="11">
                  <c:v>0.37444961087334577</c:v>
                </c:pt>
                <c:pt idx="12">
                  <c:v>0.44894166666666663</c:v>
                </c:pt>
                <c:pt idx="13">
                  <c:v>0.38786666666666664</c:v>
                </c:pt>
              </c:numCache>
            </c:numRef>
          </c:val>
          <c:smooth val="0"/>
          <c:extLst>
            <c:ext xmlns:c16="http://schemas.microsoft.com/office/drawing/2014/chart" uri="{C3380CC4-5D6E-409C-BE32-E72D297353CC}">
              <c16:uniqueId val="{00000002-ECA6-4D5D-998E-A9C5CD6E5D23}"/>
            </c:ext>
          </c:extLst>
        </c:ser>
        <c:ser>
          <c:idx val="4"/>
          <c:order val="3"/>
          <c:tx>
            <c:v>Bed/Breakfast</c:v>
          </c:tx>
          <c:spPr>
            <a:ln w="28575" cap="rnd">
              <a:solidFill>
                <a:schemeClr val="accent5">
                  <a:lumMod val="75000"/>
                </a:schemeClr>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Only-Historical'!$C$33:$P$33</c:f>
              <c:numCache>
                <c:formatCode>0.00%</c:formatCode>
                <c:ptCount val="14"/>
                <c:pt idx="0">
                  <c:v>0.30809999999999998</c:v>
                </c:pt>
                <c:pt idx="1">
                  <c:v>0.34570000000000001</c:v>
                </c:pt>
                <c:pt idx="2">
                  <c:v>0.36380000000000001</c:v>
                </c:pt>
                <c:pt idx="3">
                  <c:v>0.3805</c:v>
                </c:pt>
                <c:pt idx="4">
                  <c:v>0.38619999999999999</c:v>
                </c:pt>
                <c:pt idx="5">
                  <c:v>0.4098</c:v>
                </c:pt>
                <c:pt idx="6">
                  <c:v>0.44790000000000002</c:v>
                </c:pt>
                <c:pt idx="7">
                  <c:v>0.43640000000000001</c:v>
                </c:pt>
                <c:pt idx="8">
                  <c:v>0.41</c:v>
                </c:pt>
                <c:pt idx="9">
                  <c:v>0.39904967602591795</c:v>
                </c:pt>
                <c:pt idx="10">
                  <c:v>0.37740199846272099</c:v>
                </c:pt>
                <c:pt idx="11">
                  <c:v>0.32883982592081518</c:v>
                </c:pt>
                <c:pt idx="12">
                  <c:v>0.43100833333333322</c:v>
                </c:pt>
                <c:pt idx="13">
                  <c:v>0.41325000000000006</c:v>
                </c:pt>
              </c:numCache>
            </c:numRef>
          </c:val>
          <c:smooth val="0"/>
          <c:extLst>
            <c:ext xmlns:c16="http://schemas.microsoft.com/office/drawing/2014/chart" uri="{C3380CC4-5D6E-409C-BE32-E72D297353CC}">
              <c16:uniqueId val="{00000003-ECA6-4D5D-998E-A9C5CD6E5D23}"/>
            </c:ext>
          </c:extLst>
        </c:ser>
        <c:ser>
          <c:idx val="5"/>
          <c:order val="4"/>
          <c:tx>
            <c:v>Cottage/Cabin/House</c:v>
          </c:tx>
          <c:spPr>
            <a:ln w="28575" cap="rnd">
              <a:solidFill>
                <a:schemeClr val="accent6"/>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Only-Historical'!$C$40:$P$40</c:f>
              <c:numCache>
                <c:formatCode>0.00%</c:formatCode>
                <c:ptCount val="14"/>
                <c:pt idx="0">
                  <c:v>0.32969999999999999</c:v>
                </c:pt>
                <c:pt idx="1">
                  <c:v>0.34960000000000002</c:v>
                </c:pt>
                <c:pt idx="2">
                  <c:v>0.33779999999999999</c:v>
                </c:pt>
                <c:pt idx="3">
                  <c:v>0.34660000000000002</c:v>
                </c:pt>
                <c:pt idx="4">
                  <c:v>0.34560000000000002</c:v>
                </c:pt>
                <c:pt idx="5">
                  <c:v>0.36890000000000001</c:v>
                </c:pt>
                <c:pt idx="6">
                  <c:v>0.38650000000000001</c:v>
                </c:pt>
                <c:pt idx="7">
                  <c:v>0.3785</c:v>
                </c:pt>
                <c:pt idx="8">
                  <c:v>0.37890000000000001</c:v>
                </c:pt>
                <c:pt idx="9">
                  <c:v>0.36620549797205948</c:v>
                </c:pt>
                <c:pt idx="10">
                  <c:v>0.37382144837901882</c:v>
                </c:pt>
                <c:pt idx="11">
                  <c:v>0.41712383465564834</c:v>
                </c:pt>
                <c:pt idx="12">
                  <c:v>0.41119999999999995</c:v>
                </c:pt>
                <c:pt idx="13">
                  <c:v>0.34249166666666669</c:v>
                </c:pt>
              </c:numCache>
            </c:numRef>
          </c:val>
          <c:smooth val="0"/>
          <c:extLst>
            <c:ext xmlns:c16="http://schemas.microsoft.com/office/drawing/2014/chart" uri="{C3380CC4-5D6E-409C-BE32-E72D297353CC}">
              <c16:uniqueId val="{00000004-ECA6-4D5D-998E-A9C5CD6E5D23}"/>
            </c:ext>
          </c:extLst>
        </c:ser>
        <c:ser>
          <c:idx val="6"/>
          <c:order val="5"/>
          <c:tx>
            <c:v>Other</c:v>
          </c:tx>
          <c:spPr>
            <a:ln w="28575" cap="rnd">
              <a:solidFill>
                <a:schemeClr val="accent6">
                  <a:lumMod val="40000"/>
                  <a:lumOff val="60000"/>
                </a:schemeClr>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Only-Historical'!$C$47:$P$47</c:f>
              <c:numCache>
                <c:formatCode>0.00%</c:formatCode>
                <c:ptCount val="14"/>
                <c:pt idx="0">
                  <c:v>0.2828</c:v>
                </c:pt>
                <c:pt idx="1">
                  <c:v>0.27450000000000002</c:v>
                </c:pt>
                <c:pt idx="2">
                  <c:v>0.35199999999999998</c:v>
                </c:pt>
                <c:pt idx="3">
                  <c:v>0.26919999999999999</c:v>
                </c:pt>
                <c:pt idx="4">
                  <c:v>0.25440000000000002</c:v>
                </c:pt>
                <c:pt idx="5">
                  <c:v>0.26989999999999997</c:v>
                </c:pt>
                <c:pt idx="6">
                  <c:v>0.33139999999999997</c:v>
                </c:pt>
                <c:pt idx="7">
                  <c:v>0.34589999999999999</c:v>
                </c:pt>
                <c:pt idx="8">
                  <c:v>0.37280000000000002</c:v>
                </c:pt>
                <c:pt idx="9">
                  <c:v>0.3669854379482721</c:v>
                </c:pt>
                <c:pt idx="10">
                  <c:v>0.33806408692759732</c:v>
                </c:pt>
                <c:pt idx="11">
                  <c:v>0.36478984932593178</c:v>
                </c:pt>
                <c:pt idx="12">
                  <c:v>0.727325</c:v>
                </c:pt>
                <c:pt idx="13">
                  <c:v>0.48105000000000003</c:v>
                </c:pt>
              </c:numCache>
            </c:numRef>
          </c:val>
          <c:smooth val="0"/>
          <c:extLst>
            <c:ext xmlns:c16="http://schemas.microsoft.com/office/drawing/2014/chart" uri="{C3380CC4-5D6E-409C-BE32-E72D297353CC}">
              <c16:uniqueId val="{00000005-ECA6-4D5D-998E-A9C5CD6E5D23}"/>
            </c:ext>
          </c:extLst>
        </c:ser>
        <c:ser>
          <c:idx val="1"/>
          <c:order val="6"/>
          <c:tx>
            <c:v>Resort</c:v>
          </c:tx>
          <c:spPr>
            <a:ln w="28575" cap="rnd">
              <a:solidFill>
                <a:schemeClr val="accent1">
                  <a:lumMod val="50000"/>
                </a:schemeClr>
              </a:solidFill>
              <a:round/>
            </a:ln>
            <a:effectLst/>
          </c:spPr>
          <c:marker>
            <c:symbol val="none"/>
          </c:marker>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Only-Historical'!$C$12:$P$12</c:f>
              <c:numCache>
                <c:formatCode>0.00%</c:formatCode>
                <c:ptCount val="14"/>
                <c:pt idx="0">
                  <c:v>0.32290000000000002</c:v>
                </c:pt>
                <c:pt idx="1">
                  <c:v>0.34010000000000001</c:v>
                </c:pt>
                <c:pt idx="2">
                  <c:v>0.35249999999999998</c:v>
                </c:pt>
                <c:pt idx="3">
                  <c:v>0.36409999999999998</c:v>
                </c:pt>
                <c:pt idx="4">
                  <c:v>0.3735</c:v>
                </c:pt>
                <c:pt idx="5">
                  <c:v>0.38450000000000001</c:v>
                </c:pt>
                <c:pt idx="6">
                  <c:v>0.4012</c:v>
                </c:pt>
                <c:pt idx="7">
                  <c:v>0.41299999999999998</c:v>
                </c:pt>
                <c:pt idx="8">
                  <c:v>0.42020000000000002</c:v>
                </c:pt>
                <c:pt idx="9">
                  <c:v>0.41810000000000003</c:v>
                </c:pt>
                <c:pt idx="10">
                  <c:v>0.4098</c:v>
                </c:pt>
                <c:pt idx="11">
                  <c:v>0.3624</c:v>
                </c:pt>
                <c:pt idx="12">
                  <c:v>0.44725833333333331</c:v>
                </c:pt>
                <c:pt idx="13">
                  <c:v>0.42714999999999997</c:v>
                </c:pt>
              </c:numCache>
            </c:numRef>
          </c:val>
          <c:smooth val="0"/>
          <c:extLst>
            <c:ext xmlns:c16="http://schemas.microsoft.com/office/drawing/2014/chart" uri="{C3380CC4-5D6E-409C-BE32-E72D297353CC}">
              <c16:uniqueId val="{00000006-ECA6-4D5D-998E-A9C5CD6E5D23}"/>
            </c:ext>
          </c:extLst>
        </c:ser>
        <c:ser>
          <c:idx val="7"/>
          <c:order val="7"/>
          <c:tx>
            <c:v>Overall Occupancy Rate</c:v>
          </c:tx>
          <c:spPr>
            <a:ln w="28575" cap="rnd">
              <a:solidFill>
                <a:schemeClr val="accent2">
                  <a:lumMod val="60000"/>
                </a:schemeClr>
              </a:solidFill>
              <a:round/>
            </a:ln>
            <a:effectLst/>
          </c:spPr>
          <c:marker>
            <c:symbol val="none"/>
          </c:marker>
          <c:val>
            <c:numRef>
              <c:f>'[Prep Spreadsheet Annual 2022 Report.xlsx]Revenue Only-Historical'!$C$55:$P$55</c:f>
              <c:numCache>
                <c:formatCode>0.00%</c:formatCode>
                <c:ptCount val="14"/>
                <c:pt idx="0">
                  <c:v>0.36559999999999998</c:v>
                </c:pt>
                <c:pt idx="1">
                  <c:v>0.38129999999999997</c:v>
                </c:pt>
                <c:pt idx="2">
                  <c:v>0.38690000000000002</c:v>
                </c:pt>
                <c:pt idx="3">
                  <c:v>0.39639999999999997</c:v>
                </c:pt>
                <c:pt idx="4">
                  <c:v>0.4047</c:v>
                </c:pt>
                <c:pt idx="5">
                  <c:v>0.41880000000000001</c:v>
                </c:pt>
                <c:pt idx="6">
                  <c:v>0.43219999999999997</c:v>
                </c:pt>
                <c:pt idx="7">
                  <c:v>0.44290000000000002</c:v>
                </c:pt>
                <c:pt idx="8">
                  <c:v>0.44059999999999999</c:v>
                </c:pt>
                <c:pt idx="9">
                  <c:v>0.43427246556202587</c:v>
                </c:pt>
                <c:pt idx="10">
                  <c:v>0.43190471428901078</c:v>
                </c:pt>
                <c:pt idx="11">
                  <c:v>0.39752013193588903</c:v>
                </c:pt>
                <c:pt idx="12">
                  <c:v>0.51749999999999996</c:v>
                </c:pt>
                <c:pt idx="13">
                  <c:v>0.47960000000000003</c:v>
                </c:pt>
              </c:numCache>
            </c:numRef>
          </c:val>
          <c:smooth val="0"/>
          <c:extLst>
            <c:ext xmlns:c16="http://schemas.microsoft.com/office/drawing/2014/chart" uri="{C3380CC4-5D6E-409C-BE32-E72D297353CC}">
              <c16:uniqueId val="{00000007-ECA6-4D5D-998E-A9C5CD6E5D23}"/>
            </c:ext>
          </c:extLst>
        </c:ser>
        <c:dLbls>
          <c:showLegendKey val="0"/>
          <c:showVal val="0"/>
          <c:showCatName val="0"/>
          <c:showSerName val="0"/>
          <c:showPercent val="0"/>
          <c:showBubbleSize val="0"/>
        </c:dLbls>
        <c:smooth val="0"/>
        <c:axId val="2006950703"/>
        <c:axId val="2006950223"/>
      </c:lineChart>
      <c:catAx>
        <c:axId val="2006950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2006950223"/>
        <c:crosses val="autoZero"/>
        <c:auto val="1"/>
        <c:lblAlgn val="ctr"/>
        <c:lblOffset val="100"/>
        <c:noMultiLvlLbl val="0"/>
      </c:catAx>
      <c:valAx>
        <c:axId val="2006950223"/>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2006950703"/>
        <c:crosses val="autoZero"/>
        <c:crossBetween val="between"/>
      </c:valAx>
      <c:spPr>
        <a:noFill/>
        <a:ln>
          <a:noFill/>
        </a:ln>
        <a:effectLst/>
      </c:spPr>
    </c:plotArea>
    <c:legend>
      <c:legendPos val="r"/>
      <c:layout>
        <c:manualLayout>
          <c:xMode val="edge"/>
          <c:yMode val="edge"/>
          <c:x val="0.87700317246704063"/>
          <c:y val="0.37426788864506688"/>
          <c:w val="0.12299682753295936"/>
          <c:h val="0.346783701217675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Permits</c:v>
          </c:tx>
          <c:spPr>
            <a:ln w="28575" cap="rnd">
              <a:solidFill>
                <a:schemeClr val="accent1">
                  <a:lumMod val="50000"/>
                </a:schemeClr>
              </a:solidFill>
              <a:round/>
            </a:ln>
            <a:effectLst/>
          </c:spPr>
          <c:marker>
            <c:symbol val="none"/>
          </c:marker>
          <c:dLbls>
            <c:dLbl>
              <c:idx val="0"/>
              <c:layout>
                <c:manualLayout>
                  <c:x val="-2.045619964675148E-2"/>
                  <c:y val="-5.02267639339200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40-4FF8-AFE0-160365D0BC15}"/>
                </c:ext>
              </c:extLst>
            </c:dLbl>
            <c:dLbl>
              <c:idx val="1"/>
              <c:delete val="1"/>
              <c:extLst>
                <c:ext xmlns:c15="http://schemas.microsoft.com/office/drawing/2012/chart" uri="{CE6537A1-D6FC-4f65-9D91-7224C49458BB}"/>
                <c:ext xmlns:c16="http://schemas.microsoft.com/office/drawing/2014/chart" uri="{C3380CC4-5D6E-409C-BE32-E72D297353CC}">
                  <c16:uniqueId val="{00000001-C640-4FF8-AFE0-160365D0BC15}"/>
                </c:ext>
              </c:extLst>
            </c:dLbl>
            <c:dLbl>
              <c:idx val="2"/>
              <c:layout>
                <c:manualLayout>
                  <c:x val="-2.6589992644278176E-2"/>
                  <c:y val="-3.30699011888220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40-4FF8-AFE0-160365D0BC15}"/>
                </c:ext>
              </c:extLst>
            </c:dLbl>
            <c:dLbl>
              <c:idx val="3"/>
              <c:delete val="1"/>
              <c:extLst>
                <c:ext xmlns:c15="http://schemas.microsoft.com/office/drawing/2012/chart" uri="{CE6537A1-D6FC-4f65-9D91-7224C49458BB}"/>
                <c:ext xmlns:c16="http://schemas.microsoft.com/office/drawing/2014/chart" uri="{C3380CC4-5D6E-409C-BE32-E72D297353CC}">
                  <c16:uniqueId val="{00000003-C640-4FF8-AFE0-160365D0BC15}"/>
                </c:ext>
              </c:extLst>
            </c:dLbl>
            <c:dLbl>
              <c:idx val="5"/>
              <c:delete val="1"/>
              <c:extLst>
                <c:ext xmlns:c15="http://schemas.microsoft.com/office/drawing/2012/chart" uri="{CE6537A1-D6FC-4f65-9D91-7224C49458BB}"/>
                <c:ext xmlns:c16="http://schemas.microsoft.com/office/drawing/2014/chart" uri="{C3380CC4-5D6E-409C-BE32-E72D297353CC}">
                  <c16:uniqueId val="{00000004-C640-4FF8-AFE0-160365D0BC15}"/>
                </c:ext>
              </c:extLst>
            </c:dLbl>
            <c:dLbl>
              <c:idx val="7"/>
              <c:delete val="1"/>
              <c:extLst>
                <c:ext xmlns:c15="http://schemas.microsoft.com/office/drawing/2012/chart" uri="{CE6537A1-D6FC-4f65-9D91-7224C49458BB}"/>
                <c:ext xmlns:c16="http://schemas.microsoft.com/office/drawing/2014/chart" uri="{C3380CC4-5D6E-409C-BE32-E72D297353CC}">
                  <c16:uniqueId val="{00000005-C640-4FF8-AFE0-160365D0BC15}"/>
                </c:ext>
              </c:extLst>
            </c:dLbl>
            <c:dLbl>
              <c:idx val="9"/>
              <c:delete val="1"/>
              <c:extLst>
                <c:ext xmlns:c15="http://schemas.microsoft.com/office/drawing/2012/chart" uri="{CE6537A1-D6FC-4f65-9D91-7224C49458BB}"/>
                <c:ext xmlns:c16="http://schemas.microsoft.com/office/drawing/2014/chart" uri="{C3380CC4-5D6E-409C-BE32-E72D297353CC}">
                  <c16:uniqueId val="{00000006-C640-4FF8-AFE0-160365D0BC15}"/>
                </c:ext>
              </c:extLst>
            </c:dLbl>
            <c:dLbl>
              <c:idx val="11"/>
              <c:delete val="1"/>
              <c:extLst>
                <c:ext xmlns:c15="http://schemas.microsoft.com/office/drawing/2012/chart" uri="{CE6537A1-D6FC-4f65-9D91-7224C49458BB}"/>
                <c:ext xmlns:c16="http://schemas.microsoft.com/office/drawing/2014/chart" uri="{C3380CC4-5D6E-409C-BE32-E72D297353CC}">
                  <c16:uniqueId val="{00000007-C640-4FF8-AFE0-160365D0BC15}"/>
                </c:ext>
              </c:extLst>
            </c:dLbl>
            <c:dLbl>
              <c:idx val="13"/>
              <c:delete val="1"/>
              <c:extLst>
                <c:ext xmlns:c15="http://schemas.microsoft.com/office/drawing/2012/chart" uri="{CE6537A1-D6FC-4f65-9D91-7224C49458BB}"/>
                <c:ext xmlns:c16="http://schemas.microsoft.com/office/drawing/2014/chart" uri="{C3380CC4-5D6E-409C-BE32-E72D297353CC}">
                  <c16:uniqueId val="{00000008-C640-4FF8-AFE0-160365D0BC15}"/>
                </c:ext>
              </c:extLst>
            </c:dLbl>
            <c:dLbl>
              <c:idx val="15"/>
              <c:delete val="1"/>
              <c:extLst>
                <c:ext xmlns:c15="http://schemas.microsoft.com/office/drawing/2012/chart" uri="{CE6537A1-D6FC-4f65-9D91-7224C49458BB}"/>
                <c:ext xmlns:c16="http://schemas.microsoft.com/office/drawing/2014/chart" uri="{C3380CC4-5D6E-409C-BE32-E72D297353CC}">
                  <c16:uniqueId val="{00000009-C640-4FF8-AFE0-160365D0BC15}"/>
                </c:ext>
              </c:extLst>
            </c:dLbl>
            <c:dLbl>
              <c:idx val="16"/>
              <c:layout>
                <c:manualLayout>
                  <c:x val="-2.7019358154105028E-2"/>
                  <c:y val="-4.04228423652925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640-4FF8-AFE0-160365D0BC15}"/>
                </c:ext>
              </c:extLst>
            </c:dLbl>
            <c:dLbl>
              <c:idx val="17"/>
              <c:delete val="1"/>
              <c:extLst>
                <c:ext xmlns:c15="http://schemas.microsoft.com/office/drawing/2012/chart" uri="{CE6537A1-D6FC-4f65-9D91-7224C49458BB}"/>
                <c:ext xmlns:c16="http://schemas.microsoft.com/office/drawing/2014/chart" uri="{C3380CC4-5D6E-409C-BE32-E72D297353CC}">
                  <c16:uniqueId val="{0000000B-C640-4FF8-AFE0-160365D0BC15}"/>
                </c:ext>
              </c:extLst>
            </c:dLbl>
            <c:dLbl>
              <c:idx val="18"/>
              <c:layout>
                <c:manualLayout>
                  <c:x val="-2.8552806403486699E-2"/>
                  <c:y val="-4.2873822757449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640-4FF8-AFE0-160365D0BC15}"/>
                </c:ext>
              </c:extLst>
            </c:dLbl>
            <c:dLbl>
              <c:idx val="19"/>
              <c:delete val="1"/>
              <c:extLst>
                <c:ext xmlns:c15="http://schemas.microsoft.com/office/drawing/2012/chart" uri="{CE6537A1-D6FC-4f65-9D91-7224C49458BB}"/>
                <c:ext xmlns:c16="http://schemas.microsoft.com/office/drawing/2014/chart" uri="{C3380CC4-5D6E-409C-BE32-E72D297353CC}">
                  <c16:uniqueId val="{0000000D-C640-4FF8-AFE0-160365D0BC15}"/>
                </c:ext>
              </c:extLst>
            </c:dLbl>
            <c:dLbl>
              <c:idx val="20"/>
              <c:layout>
                <c:manualLayout>
                  <c:x val="-3.008625465286837E-2"/>
                  <c:y val="-4.28738227574494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640-4FF8-AFE0-160365D0BC15}"/>
                </c:ext>
              </c:extLst>
            </c:dLbl>
            <c:dLbl>
              <c:idx val="21"/>
              <c:delete val="1"/>
              <c:extLst>
                <c:ext xmlns:c15="http://schemas.microsoft.com/office/drawing/2012/chart" uri="{CE6537A1-D6FC-4f65-9D91-7224C49458BB}"/>
                <c:ext xmlns:c16="http://schemas.microsoft.com/office/drawing/2014/chart" uri="{C3380CC4-5D6E-409C-BE32-E72D297353CC}">
                  <c16:uniqueId val="{0000000F-C640-4FF8-AFE0-160365D0BC15}"/>
                </c:ext>
              </c:extLst>
            </c:dLbl>
            <c:dLbl>
              <c:idx val="22"/>
              <c:layout>
                <c:manualLayout>
                  <c:x val="-3.4686599401013381E-2"/>
                  <c:y val="-2.81679404045082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640-4FF8-AFE0-160365D0BC15}"/>
                </c:ext>
              </c:extLst>
            </c:dLbl>
            <c:dLbl>
              <c:idx val="23"/>
              <c:delete val="1"/>
              <c:extLst>
                <c:ext xmlns:c15="http://schemas.microsoft.com/office/drawing/2012/chart" uri="{CE6537A1-D6FC-4f65-9D91-7224C49458BB}"/>
                <c:ext xmlns:c16="http://schemas.microsoft.com/office/drawing/2014/chart" uri="{C3380CC4-5D6E-409C-BE32-E72D297353CC}">
                  <c16:uniqueId val="{00000011-C640-4FF8-AFE0-160365D0BC15}"/>
                </c:ext>
              </c:extLst>
            </c:dLbl>
            <c:dLbl>
              <c:idx val="24"/>
              <c:layout>
                <c:manualLayout>
                  <c:x val="-3.622004765039516E-2"/>
                  <c:y val="-3.7971861973135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640-4FF8-AFE0-160365D0BC15}"/>
                </c:ext>
              </c:extLst>
            </c:dLbl>
            <c:dLbl>
              <c:idx val="25"/>
              <c:layout>
                <c:manualLayout>
                  <c:x val="-2.7019358154105142E-2"/>
                  <c:y val="-4.53248031496062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640-4FF8-AFE0-160365D0BC15}"/>
                </c:ext>
              </c:extLst>
            </c:dLbl>
            <c:dLbl>
              <c:idx val="26"/>
              <c:delete val="1"/>
              <c:extLst>
                <c:ext xmlns:c15="http://schemas.microsoft.com/office/drawing/2012/chart" uri="{CE6537A1-D6FC-4f65-9D91-7224C49458BB}"/>
                <c:ext xmlns:c16="http://schemas.microsoft.com/office/drawing/2014/chart" uri="{C3380CC4-5D6E-409C-BE32-E72D297353CC}">
                  <c16:uniqueId val="{00000014-C640-4FF8-AFE0-160365D0BC15}"/>
                </c:ext>
              </c:extLst>
            </c:dLbl>
            <c:dLbl>
              <c:idx val="27"/>
              <c:layout>
                <c:manualLayout>
                  <c:x val="-4.6126088941348148E-2"/>
                  <c:y val="-2.8167847534263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640-4FF8-AFE0-160365D0BC15}"/>
                </c:ext>
              </c:extLst>
            </c:dLbl>
            <c:dLbl>
              <c:idx val="28"/>
              <c:layout>
                <c:manualLayout>
                  <c:x val="-3.4818498071410339E-2"/>
                  <c:y val="-3.69529390221571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640-4FF8-AFE0-160365D0BC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'Permit List Pg'!$A$4:$A$33</c:f>
              <c:numCache>
                <c:formatCode>m/d/yyyy</c:formatCode>
                <c:ptCount val="30"/>
                <c:pt idx="0">
                  <c:v>39753</c:v>
                </c:pt>
                <c:pt idx="1">
                  <c:v>39934</c:v>
                </c:pt>
                <c:pt idx="2">
                  <c:v>40118</c:v>
                </c:pt>
                <c:pt idx="3">
                  <c:v>40299</c:v>
                </c:pt>
                <c:pt idx="4">
                  <c:v>40483</c:v>
                </c:pt>
                <c:pt idx="5">
                  <c:v>40664</c:v>
                </c:pt>
                <c:pt idx="6">
                  <c:v>40848</c:v>
                </c:pt>
                <c:pt idx="7">
                  <c:v>41030</c:v>
                </c:pt>
                <c:pt idx="8">
                  <c:v>41214</c:v>
                </c:pt>
                <c:pt idx="9">
                  <c:v>41395</c:v>
                </c:pt>
                <c:pt idx="10">
                  <c:v>41579</c:v>
                </c:pt>
                <c:pt idx="11">
                  <c:v>41760</c:v>
                </c:pt>
                <c:pt idx="12">
                  <c:v>41944</c:v>
                </c:pt>
                <c:pt idx="13">
                  <c:v>42125</c:v>
                </c:pt>
                <c:pt idx="14">
                  <c:v>42309</c:v>
                </c:pt>
                <c:pt idx="15">
                  <c:v>42491</c:v>
                </c:pt>
                <c:pt idx="16">
                  <c:v>42675</c:v>
                </c:pt>
                <c:pt idx="17">
                  <c:v>42856</c:v>
                </c:pt>
                <c:pt idx="18">
                  <c:v>43040</c:v>
                </c:pt>
                <c:pt idx="19">
                  <c:v>43221</c:v>
                </c:pt>
                <c:pt idx="20">
                  <c:v>43405</c:v>
                </c:pt>
                <c:pt idx="21">
                  <c:v>43586</c:v>
                </c:pt>
                <c:pt idx="22">
                  <c:v>43770</c:v>
                </c:pt>
                <c:pt idx="23">
                  <c:v>43952</c:v>
                </c:pt>
                <c:pt idx="24">
                  <c:v>44136</c:v>
                </c:pt>
                <c:pt idx="25">
                  <c:v>44317</c:v>
                </c:pt>
                <c:pt idx="26">
                  <c:v>44501</c:v>
                </c:pt>
                <c:pt idx="27">
                  <c:v>44682</c:v>
                </c:pt>
                <c:pt idx="28">
                  <c:v>44866</c:v>
                </c:pt>
                <c:pt idx="29">
                  <c:v>45047</c:v>
                </c:pt>
              </c:numCache>
            </c:numRef>
          </c:cat>
          <c:val>
            <c:numRef>
              <c:f>'Permit List Pg'!$B$4:$B$33</c:f>
              <c:numCache>
                <c:formatCode>General</c:formatCode>
                <c:ptCount val="30"/>
                <c:pt idx="0">
                  <c:v>729</c:v>
                </c:pt>
                <c:pt idx="1">
                  <c:v>792.5</c:v>
                </c:pt>
                <c:pt idx="2">
                  <c:v>856</c:v>
                </c:pt>
                <c:pt idx="3">
                  <c:v>872</c:v>
                </c:pt>
                <c:pt idx="4">
                  <c:v>888</c:v>
                </c:pt>
                <c:pt idx="5">
                  <c:v>874.5</c:v>
                </c:pt>
                <c:pt idx="6">
                  <c:v>879</c:v>
                </c:pt>
                <c:pt idx="7">
                  <c:v>891</c:v>
                </c:pt>
                <c:pt idx="8">
                  <c:v>903</c:v>
                </c:pt>
                <c:pt idx="9">
                  <c:v>920</c:v>
                </c:pt>
                <c:pt idx="10">
                  <c:v>937</c:v>
                </c:pt>
                <c:pt idx="11">
                  <c:v>946.5</c:v>
                </c:pt>
                <c:pt idx="12">
                  <c:v>956</c:v>
                </c:pt>
                <c:pt idx="13">
                  <c:v>968</c:v>
                </c:pt>
                <c:pt idx="14">
                  <c:v>980</c:v>
                </c:pt>
                <c:pt idx="15">
                  <c:v>1005.5</c:v>
                </c:pt>
                <c:pt idx="16">
                  <c:v>1031</c:v>
                </c:pt>
                <c:pt idx="17">
                  <c:v>1054.5</c:v>
                </c:pt>
                <c:pt idx="18">
                  <c:v>1078</c:v>
                </c:pt>
                <c:pt idx="19">
                  <c:v>1123.5</c:v>
                </c:pt>
                <c:pt idx="20">
                  <c:v>1169</c:v>
                </c:pt>
                <c:pt idx="21">
                  <c:v>1214.5</c:v>
                </c:pt>
                <c:pt idx="22">
                  <c:v>1260</c:v>
                </c:pt>
                <c:pt idx="23">
                  <c:v>1273</c:v>
                </c:pt>
                <c:pt idx="24">
                  <c:v>1265</c:v>
                </c:pt>
                <c:pt idx="25">
                  <c:v>1315</c:v>
                </c:pt>
                <c:pt idx="26">
                  <c:v>1341</c:v>
                </c:pt>
                <c:pt idx="27">
                  <c:v>1375</c:v>
                </c:pt>
                <c:pt idx="28">
                  <c:v>1357</c:v>
                </c:pt>
                <c:pt idx="29">
                  <c:v>1454</c:v>
                </c:pt>
              </c:numCache>
            </c:numRef>
          </c:val>
          <c:smooth val="0"/>
          <c:extLst>
            <c:ext xmlns:c16="http://schemas.microsoft.com/office/drawing/2014/chart" uri="{C3380CC4-5D6E-409C-BE32-E72D297353CC}">
              <c16:uniqueId val="{00000017-C640-4FF8-AFE0-160365D0BC15}"/>
            </c:ext>
          </c:extLst>
        </c:ser>
        <c:dLbls>
          <c:dLblPos val="t"/>
          <c:showLegendKey val="0"/>
          <c:showVal val="1"/>
          <c:showCatName val="0"/>
          <c:showSerName val="0"/>
          <c:showPercent val="0"/>
          <c:showBubbleSize val="0"/>
        </c:dLbls>
        <c:smooth val="0"/>
        <c:axId val="825918031"/>
        <c:axId val="825917615"/>
      </c:lineChart>
      <c:catAx>
        <c:axId val="825918031"/>
        <c:scaling>
          <c:orientation val="minMax"/>
        </c:scaling>
        <c:delete val="0"/>
        <c:axPos val="b"/>
        <c:majorGridlines>
          <c:spPr>
            <a:ln w="9525" cap="flat" cmpd="sng" algn="ctr">
              <a:noFill/>
              <a:round/>
            </a:ln>
            <a:effectLst/>
          </c:spPr>
        </c:majorGridlines>
        <c:numFmt formatCode="m/d/yyyy"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825917615"/>
        <c:crosses val="autoZero"/>
        <c:auto val="0"/>
        <c:lblAlgn val="ctr"/>
        <c:lblOffset val="100"/>
        <c:noMultiLvlLbl val="0"/>
      </c:catAx>
      <c:valAx>
        <c:axId val="825917615"/>
        <c:scaling>
          <c:orientation val="minMax"/>
          <c:min val="700"/>
        </c:scaling>
        <c:delete val="0"/>
        <c:axPos val="l"/>
        <c:majorGridlines>
          <c:spPr>
            <a:ln w="9525" cap="flat" cmpd="sng" algn="ctr">
              <a:solidFill>
                <a:schemeClr val="accent1">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825918031"/>
        <c:crossesAt val="1"/>
        <c:crossBetween val="between"/>
      </c:valAx>
      <c:spPr>
        <a:solidFill>
          <a:schemeClr val="bg1"/>
        </a:solidFill>
        <a:ln>
          <a:solidFill>
            <a:schemeClr val="tx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5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768526012964875E-2"/>
          <c:y val="2.3583695276373221E-2"/>
          <c:w val="0.88384693549504179"/>
          <c:h val="0.92965272375642849"/>
        </c:manualLayout>
      </c:layout>
      <c:barChart>
        <c:barDir val="bar"/>
        <c:grouping val="clustered"/>
        <c:varyColors val="0"/>
        <c:ser>
          <c:idx val="0"/>
          <c:order val="0"/>
          <c:spPr>
            <a:solidFill>
              <a:schemeClr val="accent1">
                <a:lumMod val="50000"/>
              </a:schemeClr>
            </a:solidFill>
            <a:ln w="38100">
              <a:solidFill>
                <a:schemeClr val="accent1">
                  <a:lumMod val="50000"/>
                </a:schemeClr>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 Chart'!$B$1:$O$1</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'Revenue Chart'!$B$3:$O$3</c:f>
              <c:numCache>
                <c:formatCode>_("$"* #,##0.00_);_("$"* \(#,##0.00\);_("$"* "-"??_);_(@_)</c:formatCode>
                <c:ptCount val="14"/>
                <c:pt idx="0">
                  <c:v>55723155.719999999</c:v>
                </c:pt>
                <c:pt idx="1">
                  <c:v>59113917.600000001</c:v>
                </c:pt>
                <c:pt idx="2">
                  <c:v>60228436.310000002</c:v>
                </c:pt>
                <c:pt idx="3">
                  <c:v>64216442.020000003</c:v>
                </c:pt>
                <c:pt idx="4">
                  <c:v>66828127.549999997</c:v>
                </c:pt>
                <c:pt idx="5">
                  <c:v>69996623</c:v>
                </c:pt>
                <c:pt idx="6">
                  <c:v>75876813</c:v>
                </c:pt>
                <c:pt idx="7">
                  <c:v>82467211.560000002</c:v>
                </c:pt>
                <c:pt idx="8">
                  <c:v>85632987</c:v>
                </c:pt>
                <c:pt idx="9">
                  <c:v>89826888.019999996</c:v>
                </c:pt>
                <c:pt idx="10">
                  <c:v>94659440.239999995</c:v>
                </c:pt>
                <c:pt idx="11">
                  <c:v>87671546.090000004</c:v>
                </c:pt>
                <c:pt idx="12">
                  <c:v>133329053</c:v>
                </c:pt>
                <c:pt idx="13">
                  <c:v>140037330</c:v>
                </c:pt>
              </c:numCache>
            </c:numRef>
          </c:val>
          <c:extLst>
            <c:ext xmlns:c16="http://schemas.microsoft.com/office/drawing/2014/chart" uri="{C3380CC4-5D6E-409C-BE32-E72D297353CC}">
              <c16:uniqueId val="{0000000E-F7AF-4A2F-8B4A-2065AF7429D6}"/>
            </c:ext>
          </c:extLst>
        </c:ser>
        <c:dLbls>
          <c:showLegendKey val="0"/>
          <c:showVal val="1"/>
          <c:showCatName val="0"/>
          <c:showSerName val="0"/>
          <c:showPercent val="0"/>
          <c:showBubbleSize val="0"/>
        </c:dLbls>
        <c:gapWidth val="40"/>
        <c:axId val="277898015"/>
        <c:axId val="277898975"/>
      </c:barChart>
      <c:catAx>
        <c:axId val="2778980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277898975"/>
        <c:crosses val="autoZero"/>
        <c:auto val="1"/>
        <c:lblAlgn val="ctr"/>
        <c:lblOffset val="100"/>
        <c:noMultiLvlLbl val="0"/>
      </c:catAx>
      <c:valAx>
        <c:axId val="277898975"/>
        <c:scaling>
          <c:orientation val="minMax"/>
        </c:scaling>
        <c:delete val="0"/>
        <c:axPos val="b"/>
        <c:majorGridlines>
          <c:spPr>
            <a:ln w="6350" cap="flat" cmpd="sng" algn="ctr">
              <a:solidFill>
                <a:schemeClr val="accent1">
                  <a:lumMod val="20000"/>
                  <a:lumOff val="80000"/>
                </a:schemeClr>
              </a:solidFill>
              <a:prstDash val="solid"/>
              <a:miter lim="800000"/>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277898015"/>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4100935826883299E-2"/>
          <c:y val="4.6777331641491823E-2"/>
          <c:w val="0.90918049501079634"/>
          <c:h val="0.90350199602533143"/>
        </c:manualLayout>
      </c:layout>
      <c:barChart>
        <c:barDir val="bar"/>
        <c:grouping val="clustered"/>
        <c:varyColors val="0"/>
        <c:ser>
          <c:idx val="0"/>
          <c:order val="0"/>
          <c:tx>
            <c:v>Tax To Munis</c:v>
          </c:tx>
          <c:spPr>
            <a:solidFill>
              <a:schemeClr val="accent1">
                <a:lumMod val="50000"/>
              </a:schemeClr>
            </a:solid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'[Prep Spreadsheet Annual 2022 Report.xlsx]Municipality Portion'!$A$5:$A$20</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'[Prep Spreadsheet Annual 2022 Report.xlsx]Municipality Portion'!$D$5:$D$20</c:f>
              <c:numCache>
                <c:formatCode>_("$"* #,##0.00_);_("$"* \(#,##0.00\);_("$"* "-"??_);_(@_)</c:formatCode>
                <c:ptCount val="16"/>
                <c:pt idx="0">
                  <c:v>708796.5</c:v>
                </c:pt>
                <c:pt idx="1">
                  <c:v>790680.9</c:v>
                </c:pt>
                <c:pt idx="2">
                  <c:v>917486.4</c:v>
                </c:pt>
                <c:pt idx="3">
                  <c:v>967837.2</c:v>
                </c:pt>
                <c:pt idx="4">
                  <c:v>986831.7</c:v>
                </c:pt>
                <c:pt idx="5">
                  <c:v>1047695.3999999999</c:v>
                </c:pt>
                <c:pt idx="6">
                  <c:v>1093151.7</c:v>
                </c:pt>
                <c:pt idx="7">
                  <c:v>1145551.5</c:v>
                </c:pt>
                <c:pt idx="8">
                  <c:v>1239248.3999999999</c:v>
                </c:pt>
                <c:pt idx="9">
                  <c:v>1337705.7</c:v>
                </c:pt>
                <c:pt idx="10">
                  <c:v>1398194.0999999999</c:v>
                </c:pt>
                <c:pt idx="11">
                  <c:v>1467663.5999999999</c:v>
                </c:pt>
                <c:pt idx="12">
                  <c:v>1541915.0999999999</c:v>
                </c:pt>
                <c:pt idx="13">
                  <c:v>1434545.0999999999</c:v>
                </c:pt>
                <c:pt idx="14">
                  <c:v>2183819.4</c:v>
                </c:pt>
                <c:pt idx="15">
                  <c:v>3322294.5</c:v>
                </c:pt>
              </c:numCache>
            </c:numRef>
          </c:val>
          <c:extLst>
            <c:ext xmlns:c16="http://schemas.microsoft.com/office/drawing/2014/chart" uri="{C3380CC4-5D6E-409C-BE32-E72D297353CC}">
              <c16:uniqueId val="{00000000-CB3F-49BA-BAC9-5F614E339F10}"/>
            </c:ext>
          </c:extLst>
        </c:ser>
        <c:dLbls>
          <c:dLblPos val="outEnd"/>
          <c:showLegendKey val="0"/>
          <c:showVal val="1"/>
          <c:showCatName val="0"/>
          <c:showSerName val="0"/>
          <c:showPercent val="0"/>
          <c:showBubbleSize val="0"/>
        </c:dLbls>
        <c:gapWidth val="52"/>
        <c:axId val="35286320"/>
        <c:axId val="35287152"/>
      </c:barChart>
      <c:catAx>
        <c:axId val="35286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35287152"/>
        <c:crosses val="autoZero"/>
        <c:auto val="1"/>
        <c:lblAlgn val="ctr"/>
        <c:lblOffset val="100"/>
        <c:noMultiLvlLbl val="0"/>
      </c:catAx>
      <c:valAx>
        <c:axId val="35287152"/>
        <c:scaling>
          <c:orientation val="minMax"/>
        </c:scaling>
        <c:delete val="0"/>
        <c:axPos val="b"/>
        <c:numFmt formatCode="_(&quot;$&quot;* #,##0.00_);_(&quot;$&quot;* \(#,##0.00\);_(&quot;$&quot;* &quot;-&quot;??_);_(@_)"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35286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38100" cap="flat" cmpd="sng" algn="ctr">
      <a:solidFill>
        <a:schemeClr val="accent1">
          <a:lumMod val="50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spPr>
            <a:solidFill>
              <a:schemeClr val="accent1">
                <a:lumMod val="50000"/>
              </a:schemeClr>
            </a:solidFill>
            <a:ln>
              <a:solidFill>
                <a:schemeClr val="accent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'Tax Amounts-By Muni'!$A$4:$A$40</c:f>
              <c:strCache>
                <c:ptCount val="37"/>
                <c:pt idx="0">
                  <c:v>Baileys Harbor</c:v>
                </c:pt>
                <c:pt idx="2">
                  <c:v>Brussels</c:v>
                </c:pt>
                <c:pt idx="4">
                  <c:v>Clay Banks</c:v>
                </c:pt>
                <c:pt idx="6">
                  <c:v>Egg Harbor-Town</c:v>
                </c:pt>
                <c:pt idx="8">
                  <c:v>Egg Harbor - Village</c:v>
                </c:pt>
                <c:pt idx="10">
                  <c:v>Ephraim</c:v>
                </c:pt>
                <c:pt idx="12">
                  <c:v>Forestville-Town</c:v>
                </c:pt>
                <c:pt idx="14">
                  <c:v>Forestville-Village</c:v>
                </c:pt>
                <c:pt idx="16">
                  <c:v>Gardner</c:v>
                </c:pt>
                <c:pt idx="18">
                  <c:v>Gibraltar</c:v>
                </c:pt>
                <c:pt idx="20">
                  <c:v>Jacksonport</c:v>
                </c:pt>
                <c:pt idx="22">
                  <c:v>Liberty Grove</c:v>
                </c:pt>
                <c:pt idx="24">
                  <c:v>Nasewaupee</c:v>
                </c:pt>
                <c:pt idx="26">
                  <c:v>Sevastopol</c:v>
                </c:pt>
                <c:pt idx="28">
                  <c:v>Sister Bay</c:v>
                </c:pt>
                <c:pt idx="30">
                  <c:v>Sturgeon Bay-City</c:v>
                </c:pt>
                <c:pt idx="32">
                  <c:v>Sturgeon Bay-Town</c:v>
                </c:pt>
                <c:pt idx="34">
                  <c:v>Union</c:v>
                </c:pt>
                <c:pt idx="36">
                  <c:v>Washington Island</c:v>
                </c:pt>
              </c:strCache>
            </c:strRef>
          </c:cat>
          <c:val>
            <c:numRef>
              <c:f>'Tax Amounts-By Muni'!$B$4:$B$40</c:f>
              <c:numCache>
                <c:formatCode>General</c:formatCode>
                <c:ptCount val="37"/>
                <c:pt idx="0" formatCode="_(&quot;$&quot;* #,##0.00_);_(&quot;$&quot;* \(#,##0.00\);_(&quot;$&quot;* &quot;-&quot;??_);_(@_)">
                  <c:v>864735.42</c:v>
                </c:pt>
                <c:pt idx="2" formatCode="_(&quot;$&quot;* #,##0.00_);_(&quot;$&quot;* \(#,##0.00\);_(&quot;$&quot;* &quot;-&quot;??_);_(@_)">
                  <c:v>0</c:v>
                </c:pt>
                <c:pt idx="4" formatCode="_(&quot;$&quot;* #,##0.00_);_(&quot;$&quot;* \(#,##0.00\);_(&quot;$&quot;* &quot;-&quot;??_);_(@_)">
                  <c:v>25124.53</c:v>
                </c:pt>
                <c:pt idx="6" formatCode="_(&quot;$&quot;* #,##0.00_);_(&quot;$&quot;* \(#,##0.00\);_(&quot;$&quot;* &quot;-&quot;??_);_(@_)">
                  <c:v>983816.75999999989</c:v>
                </c:pt>
                <c:pt idx="8" formatCode="_(&quot;$&quot;* #,##0.00_);_(&quot;$&quot;* \(#,##0.00\);_(&quot;$&quot;* &quot;-&quot;??_);_(@_)">
                  <c:v>857557.19000000006</c:v>
                </c:pt>
                <c:pt idx="10" formatCode="_(&quot;$&quot;* #,##0.00_);_(&quot;$&quot;* \(#,##0.00\);_(&quot;$&quot;* &quot;-&quot;??_);_(@_)">
                  <c:v>1252795.3600000001</c:v>
                </c:pt>
                <c:pt idx="12" formatCode="_(&quot;$&quot;* #,##0.00_);_(&quot;$&quot;* \(#,##0.00\);_(&quot;$&quot;* &quot;-&quot;??_);_(@_)">
                  <c:v>2630.94</c:v>
                </c:pt>
                <c:pt idx="14" formatCode="_(&quot;$&quot;* #,##0.00_);_(&quot;$&quot;* \(#,##0.00\);_(&quot;$&quot;* &quot;-&quot;??_);_(@_)">
                  <c:v>0</c:v>
                </c:pt>
                <c:pt idx="16" formatCode="_(&quot;$&quot;* #,##0.00_);_(&quot;$&quot;* \(#,##0.00\);_(&quot;$&quot;* &quot;-&quot;??_);_(@_)">
                  <c:v>123081.54</c:v>
                </c:pt>
                <c:pt idx="18" formatCode="_(&quot;$&quot;* #,##0.00_);_(&quot;$&quot;* \(#,##0.00\);_(&quot;$&quot;* &quot;-&quot;??_);_(@_)">
                  <c:v>1461341.04</c:v>
                </c:pt>
                <c:pt idx="20" formatCode="_(&quot;$&quot;* #,##0.00_);_(&quot;$&quot;* \(#,##0.00\);_(&quot;$&quot;* &quot;-&quot;??_);_(@_)">
                  <c:v>260290.43000000002</c:v>
                </c:pt>
                <c:pt idx="22" formatCode="_(&quot;$&quot;* #,##0.00_);_(&quot;$&quot;* \(#,##0.00\);_(&quot;$&quot;* &quot;-&quot;??_);_(@_)">
                  <c:v>826006.36</c:v>
                </c:pt>
                <c:pt idx="24" formatCode="_(&quot;$&quot;* #,##0.00_);_(&quot;$&quot;* \(#,##0.00\);_(&quot;$&quot;* &quot;-&quot;??_);_(@_)">
                  <c:v>346477.94000000006</c:v>
                </c:pt>
                <c:pt idx="26" formatCode="_(&quot;$&quot;* #,##0.00_);_(&quot;$&quot;* \(#,##0.00\);_(&quot;$&quot;* &quot;-&quot;??_);_(@_)">
                  <c:v>692028.50000000012</c:v>
                </c:pt>
                <c:pt idx="28" formatCode="_(&quot;$&quot;* #,##0.00_);_(&quot;$&quot;* \(#,##0.00\);_(&quot;$&quot;* &quot;-&quot;??_);_(@_)">
                  <c:v>1596759.36</c:v>
                </c:pt>
                <c:pt idx="30" formatCode="_(&quot;$&quot;* #,##0.00_);_(&quot;$&quot;* \(#,##0.00\);_(&quot;$&quot;* &quot;-&quot;??_);_(@_)">
                  <c:v>1450464.29</c:v>
                </c:pt>
                <c:pt idx="32" formatCode="_(&quot;$&quot;* #,##0.00_);_(&quot;$&quot;* \(#,##0.00\);_(&quot;$&quot;* &quot;-&quot;??_);_(@_)">
                  <c:v>106014.76</c:v>
                </c:pt>
                <c:pt idx="34" formatCode="_(&quot;$&quot;* #,##0.00_);_(&quot;$&quot;* \(#,##0.00\);_(&quot;$&quot;* &quot;-&quot;??_);_(@_)">
                  <c:v>36511.61</c:v>
                </c:pt>
                <c:pt idx="36" formatCode="_(&quot;$&quot;* #,##0.00_);_(&quot;$&quot;* \(#,##0.00\);_(&quot;$&quot;* &quot;-&quot;??_);_(@_)">
                  <c:v>188678.96</c:v>
                </c:pt>
              </c:numCache>
            </c:numRef>
          </c:val>
          <c:extLst>
            <c:ext xmlns:c16="http://schemas.microsoft.com/office/drawing/2014/chart" uri="{C3380CC4-5D6E-409C-BE32-E72D297353CC}">
              <c16:uniqueId val="{00000000-1BCA-4F42-AF61-8547102F8F76}"/>
            </c:ext>
          </c:extLst>
        </c:ser>
        <c:dLbls>
          <c:showLegendKey val="0"/>
          <c:showVal val="0"/>
          <c:showCatName val="0"/>
          <c:showSerName val="0"/>
          <c:showPercent val="0"/>
          <c:showBubbleSize val="0"/>
        </c:dLbls>
        <c:gapWidth val="0"/>
        <c:axId val="1697171271"/>
        <c:axId val="251949656"/>
      </c:barChart>
      <c:catAx>
        <c:axId val="16971712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251949656"/>
        <c:crosses val="autoZero"/>
        <c:auto val="1"/>
        <c:lblAlgn val="ctr"/>
        <c:lblOffset val="100"/>
        <c:noMultiLvlLbl val="0"/>
      </c:catAx>
      <c:valAx>
        <c:axId val="2519496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r>
                  <a:rPr lang="en-US">
                    <a:solidFill>
                      <a:schemeClr val="accent1">
                        <a:lumMod val="50000"/>
                      </a:schemeClr>
                    </a:solidFill>
                    <a:latin typeface="Times New Roman" panose="02020603050405020304" pitchFamily="18" charset="0"/>
                    <a:cs typeface="Times New Roman" panose="02020603050405020304" pitchFamily="18" charset="0"/>
                  </a:rPr>
                  <a:t>Collections Amount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title>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1697171271"/>
        <c:crosses val="autoZero"/>
        <c:crossBetween val="between"/>
      </c:valAx>
      <c:spPr>
        <a:noFill/>
        <a:ln>
          <a:noFill/>
        </a:ln>
        <a:effectLst/>
      </c:spPr>
    </c:plotArea>
    <c:plotVisOnly val="1"/>
    <c:dispBlanksAs val="gap"/>
    <c:showDLblsOverMax val="0"/>
  </c:chart>
  <c:spPr>
    <a:noFill/>
    <a:ln w="38100">
      <a:solidFill>
        <a:schemeClr val="accent1">
          <a:lumMod val="50000"/>
        </a:schemeClr>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tx>
            <c:v>Hotel</c:v>
          </c:tx>
          <c:spPr>
            <a:solidFill>
              <a:schemeClr val="accent6">
                <a:lumMod val="50000"/>
              </a:schemeClr>
            </a:solidFill>
            <a:ln>
              <a:noFill/>
            </a:ln>
            <a:effectLst/>
          </c:spPr>
          <c:invertIfNegative val="0"/>
          <c:cat>
            <c:strRef>
              <c:f>'[Prep Spreadsheet Annual 2022 Report.xlsx]Permits By Muni'!$A$4:$A$22</c:f>
              <c:strCache>
                <c:ptCount val="19"/>
                <c:pt idx="0">
                  <c:v>BAILEYS HARBOR</c:v>
                </c:pt>
                <c:pt idx="1">
                  <c:v>BRUSSELS</c:v>
                </c:pt>
                <c:pt idx="2">
                  <c:v>CLAY BANKS</c:v>
                </c:pt>
                <c:pt idx="3">
                  <c:v>EGG HARBOR TOWN</c:v>
                </c:pt>
                <c:pt idx="4">
                  <c:v>EGG HARBOR VILLAGE</c:v>
                </c:pt>
                <c:pt idx="5">
                  <c:v>EPHRAIM</c:v>
                </c:pt>
                <c:pt idx="6">
                  <c:v>GIBRALTAR</c:v>
                </c:pt>
                <c:pt idx="7">
                  <c:v>FORESTVILLE TOWN</c:v>
                </c:pt>
                <c:pt idx="8">
                  <c:v>FORESTVILLE VILLAGE</c:v>
                </c:pt>
                <c:pt idx="9">
                  <c:v>JACKSONPORT</c:v>
                </c:pt>
                <c:pt idx="10">
                  <c:v>NASEWAUPEE</c:v>
                </c:pt>
                <c:pt idx="11">
                  <c:v>LIBERTY GROVE</c:v>
                </c:pt>
                <c:pt idx="12">
                  <c:v>SEVASTOPOL</c:v>
                </c:pt>
                <c:pt idx="13">
                  <c:v>SISTER BAY </c:v>
                </c:pt>
                <c:pt idx="14">
                  <c:v>STURGEON BAY CITY</c:v>
                </c:pt>
                <c:pt idx="15">
                  <c:v>STURGEON BAY TOWN</c:v>
                </c:pt>
                <c:pt idx="16">
                  <c:v>GARDNER</c:v>
                </c:pt>
                <c:pt idx="17">
                  <c:v>UNION</c:v>
                </c:pt>
                <c:pt idx="18">
                  <c:v>WASHINGTON ISLAND</c:v>
                </c:pt>
              </c:strCache>
            </c:strRef>
          </c:cat>
          <c:val>
            <c:numRef>
              <c:f>'[Prep Spreadsheet Annual 2022 Report.xlsx]Permits By Muni'!$C$4:$C$22</c:f>
              <c:numCache>
                <c:formatCode>General</c:formatCode>
                <c:ptCount val="19"/>
                <c:pt idx="0" formatCode="0">
                  <c:v>5</c:v>
                </c:pt>
                <c:pt idx="1">
                  <c:v>0</c:v>
                </c:pt>
                <c:pt idx="2">
                  <c:v>0</c:v>
                </c:pt>
                <c:pt idx="3">
                  <c:v>1</c:v>
                </c:pt>
                <c:pt idx="4">
                  <c:v>3</c:v>
                </c:pt>
                <c:pt idx="5">
                  <c:v>6</c:v>
                </c:pt>
                <c:pt idx="6">
                  <c:v>10</c:v>
                </c:pt>
                <c:pt idx="7">
                  <c:v>0</c:v>
                </c:pt>
                <c:pt idx="8">
                  <c:v>0</c:v>
                </c:pt>
                <c:pt idx="9">
                  <c:v>2</c:v>
                </c:pt>
                <c:pt idx="10">
                  <c:v>0</c:v>
                </c:pt>
                <c:pt idx="11">
                  <c:v>7</c:v>
                </c:pt>
                <c:pt idx="12">
                  <c:v>2</c:v>
                </c:pt>
                <c:pt idx="13">
                  <c:v>6</c:v>
                </c:pt>
                <c:pt idx="14">
                  <c:v>10</c:v>
                </c:pt>
                <c:pt idx="15">
                  <c:v>0</c:v>
                </c:pt>
                <c:pt idx="16">
                  <c:v>1</c:v>
                </c:pt>
                <c:pt idx="17">
                  <c:v>0</c:v>
                </c:pt>
                <c:pt idx="18">
                  <c:v>6</c:v>
                </c:pt>
              </c:numCache>
            </c:numRef>
          </c:val>
          <c:extLst>
            <c:ext xmlns:c16="http://schemas.microsoft.com/office/drawing/2014/chart" uri="{C3380CC4-5D6E-409C-BE32-E72D297353CC}">
              <c16:uniqueId val="{00000000-7DEF-45E1-BB61-4815389CE005}"/>
            </c:ext>
          </c:extLst>
        </c:ser>
        <c:ser>
          <c:idx val="2"/>
          <c:order val="1"/>
          <c:tx>
            <c:v>Resort</c:v>
          </c:tx>
          <c:spPr>
            <a:solidFill>
              <a:schemeClr val="bg2">
                <a:lumMod val="90000"/>
              </a:schemeClr>
            </a:solidFill>
            <a:ln>
              <a:noFill/>
            </a:ln>
            <a:effectLst/>
          </c:spPr>
          <c:invertIfNegative val="0"/>
          <c:cat>
            <c:strRef>
              <c:f>'[Prep Spreadsheet Annual 2022 Report.xlsx]Permits By Muni'!$A$4:$A$22</c:f>
              <c:strCache>
                <c:ptCount val="19"/>
                <c:pt idx="0">
                  <c:v>BAILEYS HARBOR</c:v>
                </c:pt>
                <c:pt idx="1">
                  <c:v>BRUSSELS</c:v>
                </c:pt>
                <c:pt idx="2">
                  <c:v>CLAY BANKS</c:v>
                </c:pt>
                <c:pt idx="3">
                  <c:v>EGG HARBOR TOWN</c:v>
                </c:pt>
                <c:pt idx="4">
                  <c:v>EGG HARBOR VILLAGE</c:v>
                </c:pt>
                <c:pt idx="5">
                  <c:v>EPHRAIM</c:v>
                </c:pt>
                <c:pt idx="6">
                  <c:v>GIBRALTAR</c:v>
                </c:pt>
                <c:pt idx="7">
                  <c:v>FORESTVILLE TOWN</c:v>
                </c:pt>
                <c:pt idx="8">
                  <c:v>FORESTVILLE VILLAGE</c:v>
                </c:pt>
                <c:pt idx="9">
                  <c:v>JACKSONPORT</c:v>
                </c:pt>
                <c:pt idx="10">
                  <c:v>NASEWAUPEE</c:v>
                </c:pt>
                <c:pt idx="11">
                  <c:v>LIBERTY GROVE</c:v>
                </c:pt>
                <c:pt idx="12">
                  <c:v>SEVASTOPOL</c:v>
                </c:pt>
                <c:pt idx="13">
                  <c:v>SISTER BAY </c:v>
                </c:pt>
                <c:pt idx="14">
                  <c:v>STURGEON BAY CITY</c:v>
                </c:pt>
                <c:pt idx="15">
                  <c:v>STURGEON BAY TOWN</c:v>
                </c:pt>
                <c:pt idx="16">
                  <c:v>GARDNER</c:v>
                </c:pt>
                <c:pt idx="17">
                  <c:v>UNION</c:v>
                </c:pt>
                <c:pt idx="18">
                  <c:v>WASHINGTON ISLAND</c:v>
                </c:pt>
              </c:strCache>
            </c:strRef>
          </c:cat>
          <c:val>
            <c:numRef>
              <c:f>'[Prep Spreadsheet Annual 2022 Report.xlsx]Permits By Muni'!$D$4:$D$22</c:f>
              <c:numCache>
                <c:formatCode>General</c:formatCode>
                <c:ptCount val="19"/>
                <c:pt idx="0">
                  <c:v>3</c:v>
                </c:pt>
                <c:pt idx="1">
                  <c:v>0</c:v>
                </c:pt>
                <c:pt idx="2">
                  <c:v>0</c:v>
                </c:pt>
                <c:pt idx="3">
                  <c:v>3</c:v>
                </c:pt>
                <c:pt idx="4">
                  <c:v>3</c:v>
                </c:pt>
                <c:pt idx="5">
                  <c:v>8</c:v>
                </c:pt>
                <c:pt idx="6">
                  <c:v>3</c:v>
                </c:pt>
                <c:pt idx="7">
                  <c:v>0</c:v>
                </c:pt>
                <c:pt idx="8">
                  <c:v>0</c:v>
                </c:pt>
                <c:pt idx="9">
                  <c:v>1</c:v>
                </c:pt>
                <c:pt idx="10">
                  <c:v>3</c:v>
                </c:pt>
                <c:pt idx="11">
                  <c:v>4</c:v>
                </c:pt>
                <c:pt idx="12">
                  <c:v>4</c:v>
                </c:pt>
                <c:pt idx="13">
                  <c:v>5</c:v>
                </c:pt>
                <c:pt idx="14">
                  <c:v>2</c:v>
                </c:pt>
                <c:pt idx="15">
                  <c:v>0</c:v>
                </c:pt>
                <c:pt idx="16">
                  <c:v>1</c:v>
                </c:pt>
                <c:pt idx="17">
                  <c:v>0</c:v>
                </c:pt>
                <c:pt idx="18">
                  <c:v>3</c:v>
                </c:pt>
              </c:numCache>
            </c:numRef>
          </c:val>
          <c:extLst>
            <c:ext xmlns:c16="http://schemas.microsoft.com/office/drawing/2014/chart" uri="{C3380CC4-5D6E-409C-BE32-E72D297353CC}">
              <c16:uniqueId val="{00000001-7DEF-45E1-BB61-4815389CE005}"/>
            </c:ext>
          </c:extLst>
        </c:ser>
        <c:ser>
          <c:idx val="3"/>
          <c:order val="2"/>
          <c:tx>
            <c:v>Inn</c:v>
          </c:tx>
          <c:spPr>
            <a:solidFill>
              <a:schemeClr val="accent6">
                <a:lumMod val="40000"/>
                <a:lumOff val="60000"/>
              </a:schemeClr>
            </a:solidFill>
            <a:ln>
              <a:noFill/>
            </a:ln>
            <a:effectLst/>
          </c:spPr>
          <c:invertIfNegative val="0"/>
          <c:cat>
            <c:strRef>
              <c:f>'[Prep Spreadsheet Annual 2022 Report.xlsx]Permits By Muni'!$A$4:$A$22</c:f>
              <c:strCache>
                <c:ptCount val="19"/>
                <c:pt idx="0">
                  <c:v>BAILEYS HARBOR</c:v>
                </c:pt>
                <c:pt idx="1">
                  <c:v>BRUSSELS</c:v>
                </c:pt>
                <c:pt idx="2">
                  <c:v>CLAY BANKS</c:v>
                </c:pt>
                <c:pt idx="3">
                  <c:v>EGG HARBOR TOWN</c:v>
                </c:pt>
                <c:pt idx="4">
                  <c:v>EGG HARBOR VILLAGE</c:v>
                </c:pt>
                <c:pt idx="5">
                  <c:v>EPHRAIM</c:v>
                </c:pt>
                <c:pt idx="6">
                  <c:v>GIBRALTAR</c:v>
                </c:pt>
                <c:pt idx="7">
                  <c:v>FORESTVILLE TOWN</c:v>
                </c:pt>
                <c:pt idx="8">
                  <c:v>FORESTVILLE VILLAGE</c:v>
                </c:pt>
                <c:pt idx="9">
                  <c:v>JACKSONPORT</c:v>
                </c:pt>
                <c:pt idx="10">
                  <c:v>NASEWAUPEE</c:v>
                </c:pt>
                <c:pt idx="11">
                  <c:v>LIBERTY GROVE</c:v>
                </c:pt>
                <c:pt idx="12">
                  <c:v>SEVASTOPOL</c:v>
                </c:pt>
                <c:pt idx="13">
                  <c:v>SISTER BAY </c:v>
                </c:pt>
                <c:pt idx="14">
                  <c:v>STURGEON BAY CITY</c:v>
                </c:pt>
                <c:pt idx="15">
                  <c:v>STURGEON BAY TOWN</c:v>
                </c:pt>
                <c:pt idx="16">
                  <c:v>GARDNER</c:v>
                </c:pt>
                <c:pt idx="17">
                  <c:v>UNION</c:v>
                </c:pt>
                <c:pt idx="18">
                  <c:v>WASHINGTON ISLAND</c:v>
                </c:pt>
              </c:strCache>
            </c:strRef>
          </c:cat>
          <c:val>
            <c:numRef>
              <c:f>'[Prep Spreadsheet Annual 2022 Report.xlsx]Permits By Muni'!$E$4:$E$22</c:f>
              <c:numCache>
                <c:formatCode>General</c:formatCode>
                <c:ptCount val="19"/>
                <c:pt idx="0">
                  <c:v>5</c:v>
                </c:pt>
                <c:pt idx="1">
                  <c:v>0</c:v>
                </c:pt>
                <c:pt idx="2">
                  <c:v>0</c:v>
                </c:pt>
                <c:pt idx="3">
                  <c:v>0</c:v>
                </c:pt>
                <c:pt idx="4">
                  <c:v>1</c:v>
                </c:pt>
                <c:pt idx="5">
                  <c:v>2</c:v>
                </c:pt>
                <c:pt idx="6">
                  <c:v>3</c:v>
                </c:pt>
                <c:pt idx="7">
                  <c:v>0</c:v>
                </c:pt>
                <c:pt idx="8">
                  <c:v>0</c:v>
                </c:pt>
                <c:pt idx="9">
                  <c:v>1</c:v>
                </c:pt>
                <c:pt idx="10">
                  <c:v>0</c:v>
                </c:pt>
                <c:pt idx="11">
                  <c:v>1</c:v>
                </c:pt>
                <c:pt idx="12">
                  <c:v>0</c:v>
                </c:pt>
                <c:pt idx="13">
                  <c:v>3</c:v>
                </c:pt>
                <c:pt idx="14">
                  <c:v>3</c:v>
                </c:pt>
                <c:pt idx="15">
                  <c:v>0</c:v>
                </c:pt>
                <c:pt idx="16">
                  <c:v>0</c:v>
                </c:pt>
                <c:pt idx="17">
                  <c:v>0</c:v>
                </c:pt>
                <c:pt idx="18">
                  <c:v>2</c:v>
                </c:pt>
              </c:numCache>
            </c:numRef>
          </c:val>
          <c:extLst>
            <c:ext xmlns:c16="http://schemas.microsoft.com/office/drawing/2014/chart" uri="{C3380CC4-5D6E-409C-BE32-E72D297353CC}">
              <c16:uniqueId val="{00000002-7DEF-45E1-BB61-4815389CE005}"/>
            </c:ext>
          </c:extLst>
        </c:ser>
        <c:ser>
          <c:idx val="4"/>
          <c:order val="3"/>
          <c:tx>
            <c:v>Condo</c:v>
          </c:tx>
          <c:spPr>
            <a:solidFill>
              <a:schemeClr val="accent5"/>
            </a:solidFill>
            <a:ln>
              <a:noFill/>
            </a:ln>
            <a:effectLst/>
          </c:spPr>
          <c:invertIfNegative val="0"/>
          <c:cat>
            <c:strRef>
              <c:f>'[Prep Spreadsheet Annual 2022 Report.xlsx]Permits By Muni'!$A$4:$A$22</c:f>
              <c:strCache>
                <c:ptCount val="19"/>
                <c:pt idx="0">
                  <c:v>BAILEYS HARBOR</c:v>
                </c:pt>
                <c:pt idx="1">
                  <c:v>BRUSSELS</c:v>
                </c:pt>
                <c:pt idx="2">
                  <c:v>CLAY BANKS</c:v>
                </c:pt>
                <c:pt idx="3">
                  <c:v>EGG HARBOR TOWN</c:v>
                </c:pt>
                <c:pt idx="4">
                  <c:v>EGG HARBOR VILLAGE</c:v>
                </c:pt>
                <c:pt idx="5">
                  <c:v>EPHRAIM</c:v>
                </c:pt>
                <c:pt idx="6">
                  <c:v>GIBRALTAR</c:v>
                </c:pt>
                <c:pt idx="7">
                  <c:v>FORESTVILLE TOWN</c:v>
                </c:pt>
                <c:pt idx="8">
                  <c:v>FORESTVILLE VILLAGE</c:v>
                </c:pt>
                <c:pt idx="9">
                  <c:v>JACKSONPORT</c:v>
                </c:pt>
                <c:pt idx="10">
                  <c:v>NASEWAUPEE</c:v>
                </c:pt>
                <c:pt idx="11">
                  <c:v>LIBERTY GROVE</c:v>
                </c:pt>
                <c:pt idx="12">
                  <c:v>SEVASTOPOL</c:v>
                </c:pt>
                <c:pt idx="13">
                  <c:v>SISTER BAY </c:v>
                </c:pt>
                <c:pt idx="14">
                  <c:v>STURGEON BAY CITY</c:v>
                </c:pt>
                <c:pt idx="15">
                  <c:v>STURGEON BAY TOWN</c:v>
                </c:pt>
                <c:pt idx="16">
                  <c:v>GARDNER</c:v>
                </c:pt>
                <c:pt idx="17">
                  <c:v>UNION</c:v>
                </c:pt>
                <c:pt idx="18">
                  <c:v>WASHINGTON ISLAND</c:v>
                </c:pt>
              </c:strCache>
            </c:strRef>
          </c:cat>
          <c:val>
            <c:numRef>
              <c:f>'[Prep Spreadsheet Annual 2022 Report.xlsx]Permits By Muni'!$F$4:$F$22</c:f>
              <c:numCache>
                <c:formatCode>General</c:formatCode>
                <c:ptCount val="19"/>
                <c:pt idx="0">
                  <c:v>4</c:v>
                </c:pt>
                <c:pt idx="1">
                  <c:v>0</c:v>
                </c:pt>
                <c:pt idx="2">
                  <c:v>0</c:v>
                </c:pt>
                <c:pt idx="3">
                  <c:v>37</c:v>
                </c:pt>
                <c:pt idx="4">
                  <c:v>31</c:v>
                </c:pt>
                <c:pt idx="5">
                  <c:v>7</c:v>
                </c:pt>
                <c:pt idx="6">
                  <c:v>49</c:v>
                </c:pt>
                <c:pt idx="7">
                  <c:v>0</c:v>
                </c:pt>
                <c:pt idx="8">
                  <c:v>0</c:v>
                </c:pt>
                <c:pt idx="9">
                  <c:v>6</c:v>
                </c:pt>
                <c:pt idx="10">
                  <c:v>0</c:v>
                </c:pt>
                <c:pt idx="11">
                  <c:v>7</c:v>
                </c:pt>
                <c:pt idx="12">
                  <c:v>3</c:v>
                </c:pt>
                <c:pt idx="13">
                  <c:v>36</c:v>
                </c:pt>
                <c:pt idx="14">
                  <c:v>5</c:v>
                </c:pt>
                <c:pt idx="15">
                  <c:v>1</c:v>
                </c:pt>
                <c:pt idx="16">
                  <c:v>1</c:v>
                </c:pt>
                <c:pt idx="17">
                  <c:v>0</c:v>
                </c:pt>
                <c:pt idx="18">
                  <c:v>0</c:v>
                </c:pt>
              </c:numCache>
            </c:numRef>
          </c:val>
          <c:extLst>
            <c:ext xmlns:c16="http://schemas.microsoft.com/office/drawing/2014/chart" uri="{C3380CC4-5D6E-409C-BE32-E72D297353CC}">
              <c16:uniqueId val="{00000003-7DEF-45E1-BB61-4815389CE005}"/>
            </c:ext>
          </c:extLst>
        </c:ser>
        <c:ser>
          <c:idx val="5"/>
          <c:order val="4"/>
          <c:tx>
            <c:v>B&amp;B</c:v>
          </c:tx>
          <c:spPr>
            <a:solidFill>
              <a:schemeClr val="accent6"/>
            </a:solidFill>
            <a:ln>
              <a:noFill/>
            </a:ln>
            <a:effectLst/>
          </c:spPr>
          <c:invertIfNegative val="0"/>
          <c:cat>
            <c:strRef>
              <c:f>'[Prep Spreadsheet Annual 2022 Report.xlsx]Permits By Muni'!$A$4:$A$22</c:f>
              <c:strCache>
                <c:ptCount val="19"/>
                <c:pt idx="0">
                  <c:v>BAILEYS HARBOR</c:v>
                </c:pt>
                <c:pt idx="1">
                  <c:v>BRUSSELS</c:v>
                </c:pt>
                <c:pt idx="2">
                  <c:v>CLAY BANKS</c:v>
                </c:pt>
                <c:pt idx="3">
                  <c:v>EGG HARBOR TOWN</c:v>
                </c:pt>
                <c:pt idx="4">
                  <c:v>EGG HARBOR VILLAGE</c:v>
                </c:pt>
                <c:pt idx="5">
                  <c:v>EPHRAIM</c:v>
                </c:pt>
                <c:pt idx="6">
                  <c:v>GIBRALTAR</c:v>
                </c:pt>
                <c:pt idx="7">
                  <c:v>FORESTVILLE TOWN</c:v>
                </c:pt>
                <c:pt idx="8">
                  <c:v>FORESTVILLE VILLAGE</c:v>
                </c:pt>
                <c:pt idx="9">
                  <c:v>JACKSONPORT</c:v>
                </c:pt>
                <c:pt idx="10">
                  <c:v>NASEWAUPEE</c:v>
                </c:pt>
                <c:pt idx="11">
                  <c:v>LIBERTY GROVE</c:v>
                </c:pt>
                <c:pt idx="12">
                  <c:v>SEVASTOPOL</c:v>
                </c:pt>
                <c:pt idx="13">
                  <c:v>SISTER BAY </c:v>
                </c:pt>
                <c:pt idx="14">
                  <c:v>STURGEON BAY CITY</c:v>
                </c:pt>
                <c:pt idx="15">
                  <c:v>STURGEON BAY TOWN</c:v>
                </c:pt>
                <c:pt idx="16">
                  <c:v>GARDNER</c:v>
                </c:pt>
                <c:pt idx="17">
                  <c:v>UNION</c:v>
                </c:pt>
                <c:pt idx="18">
                  <c:v>WASHINGTON ISLAND</c:v>
                </c:pt>
              </c:strCache>
            </c:strRef>
          </c:cat>
          <c:val>
            <c:numRef>
              <c:f>'[Prep Spreadsheet Annual 2022 Report.xlsx]Permits By Muni'!$G$4:$G$22</c:f>
              <c:numCache>
                <c:formatCode>General</c:formatCode>
                <c:ptCount val="19"/>
                <c:pt idx="0">
                  <c:v>2</c:v>
                </c:pt>
                <c:pt idx="1">
                  <c:v>0</c:v>
                </c:pt>
                <c:pt idx="2">
                  <c:v>0</c:v>
                </c:pt>
                <c:pt idx="3">
                  <c:v>2</c:v>
                </c:pt>
                <c:pt idx="4">
                  <c:v>0</c:v>
                </c:pt>
                <c:pt idx="5">
                  <c:v>1</c:v>
                </c:pt>
                <c:pt idx="6">
                  <c:v>2</c:v>
                </c:pt>
                <c:pt idx="7">
                  <c:v>0</c:v>
                </c:pt>
                <c:pt idx="8">
                  <c:v>0</c:v>
                </c:pt>
                <c:pt idx="9">
                  <c:v>0</c:v>
                </c:pt>
                <c:pt idx="10">
                  <c:v>0</c:v>
                </c:pt>
                <c:pt idx="11">
                  <c:v>0</c:v>
                </c:pt>
                <c:pt idx="12">
                  <c:v>2</c:v>
                </c:pt>
                <c:pt idx="13">
                  <c:v>0</c:v>
                </c:pt>
                <c:pt idx="14">
                  <c:v>11</c:v>
                </c:pt>
                <c:pt idx="15">
                  <c:v>0</c:v>
                </c:pt>
                <c:pt idx="16">
                  <c:v>1</c:v>
                </c:pt>
                <c:pt idx="17">
                  <c:v>0</c:v>
                </c:pt>
                <c:pt idx="18">
                  <c:v>0</c:v>
                </c:pt>
              </c:numCache>
            </c:numRef>
          </c:val>
          <c:extLst>
            <c:ext xmlns:c16="http://schemas.microsoft.com/office/drawing/2014/chart" uri="{C3380CC4-5D6E-409C-BE32-E72D297353CC}">
              <c16:uniqueId val="{00000004-7DEF-45E1-BB61-4815389CE005}"/>
            </c:ext>
          </c:extLst>
        </c:ser>
        <c:ser>
          <c:idx val="6"/>
          <c:order val="5"/>
          <c:tx>
            <c:v>Homes</c:v>
          </c:tx>
          <c:spPr>
            <a:solidFill>
              <a:schemeClr val="accent1">
                <a:lumMod val="60000"/>
              </a:schemeClr>
            </a:solidFill>
            <a:ln>
              <a:noFill/>
            </a:ln>
            <a:effectLst/>
          </c:spPr>
          <c:invertIfNegative val="0"/>
          <c:cat>
            <c:strRef>
              <c:f>'[Prep Spreadsheet Annual 2022 Report.xlsx]Permits By Muni'!$A$4:$A$22</c:f>
              <c:strCache>
                <c:ptCount val="19"/>
                <c:pt idx="0">
                  <c:v>BAILEYS HARBOR</c:v>
                </c:pt>
                <c:pt idx="1">
                  <c:v>BRUSSELS</c:v>
                </c:pt>
                <c:pt idx="2">
                  <c:v>CLAY BANKS</c:v>
                </c:pt>
                <c:pt idx="3">
                  <c:v>EGG HARBOR TOWN</c:v>
                </c:pt>
                <c:pt idx="4">
                  <c:v>EGG HARBOR VILLAGE</c:v>
                </c:pt>
                <c:pt idx="5">
                  <c:v>EPHRAIM</c:v>
                </c:pt>
                <c:pt idx="6">
                  <c:v>GIBRALTAR</c:v>
                </c:pt>
                <c:pt idx="7">
                  <c:v>FORESTVILLE TOWN</c:v>
                </c:pt>
                <c:pt idx="8">
                  <c:v>FORESTVILLE VILLAGE</c:v>
                </c:pt>
                <c:pt idx="9">
                  <c:v>JACKSONPORT</c:v>
                </c:pt>
                <c:pt idx="10">
                  <c:v>NASEWAUPEE</c:v>
                </c:pt>
                <c:pt idx="11">
                  <c:v>LIBERTY GROVE</c:v>
                </c:pt>
                <c:pt idx="12">
                  <c:v>SEVASTOPOL</c:v>
                </c:pt>
                <c:pt idx="13">
                  <c:v>SISTER BAY </c:v>
                </c:pt>
                <c:pt idx="14">
                  <c:v>STURGEON BAY CITY</c:v>
                </c:pt>
                <c:pt idx="15">
                  <c:v>STURGEON BAY TOWN</c:v>
                </c:pt>
                <c:pt idx="16">
                  <c:v>GARDNER</c:v>
                </c:pt>
                <c:pt idx="17">
                  <c:v>UNION</c:v>
                </c:pt>
                <c:pt idx="18">
                  <c:v>WASHINGTON ISLAND</c:v>
                </c:pt>
              </c:strCache>
            </c:strRef>
          </c:cat>
          <c:val>
            <c:numRef>
              <c:f>'[Prep Spreadsheet Annual 2022 Report.xlsx]Permits By Muni'!$H$4:$H$22</c:f>
              <c:numCache>
                <c:formatCode>General</c:formatCode>
                <c:ptCount val="19"/>
                <c:pt idx="0">
                  <c:v>107</c:v>
                </c:pt>
                <c:pt idx="1">
                  <c:v>0</c:v>
                </c:pt>
                <c:pt idx="2">
                  <c:v>12</c:v>
                </c:pt>
                <c:pt idx="3">
                  <c:v>77</c:v>
                </c:pt>
                <c:pt idx="4">
                  <c:v>39</c:v>
                </c:pt>
                <c:pt idx="5">
                  <c:v>65</c:v>
                </c:pt>
                <c:pt idx="6">
                  <c:v>115</c:v>
                </c:pt>
                <c:pt idx="7">
                  <c:v>1</c:v>
                </c:pt>
                <c:pt idx="8">
                  <c:v>0</c:v>
                </c:pt>
                <c:pt idx="9">
                  <c:v>58</c:v>
                </c:pt>
                <c:pt idx="10">
                  <c:v>61</c:v>
                </c:pt>
                <c:pt idx="11">
                  <c:v>175</c:v>
                </c:pt>
                <c:pt idx="12">
                  <c:v>80</c:v>
                </c:pt>
                <c:pt idx="13">
                  <c:v>75</c:v>
                </c:pt>
                <c:pt idx="14">
                  <c:v>101</c:v>
                </c:pt>
                <c:pt idx="15">
                  <c:v>39</c:v>
                </c:pt>
                <c:pt idx="16">
                  <c:v>35</c:v>
                </c:pt>
                <c:pt idx="17">
                  <c:v>13</c:v>
                </c:pt>
                <c:pt idx="18">
                  <c:v>65</c:v>
                </c:pt>
              </c:numCache>
            </c:numRef>
          </c:val>
          <c:extLst>
            <c:ext xmlns:c16="http://schemas.microsoft.com/office/drawing/2014/chart" uri="{C3380CC4-5D6E-409C-BE32-E72D297353CC}">
              <c16:uniqueId val="{00000005-7DEF-45E1-BB61-4815389CE005}"/>
            </c:ext>
          </c:extLst>
        </c:ser>
        <c:ser>
          <c:idx val="7"/>
          <c:order val="6"/>
          <c:tx>
            <c:v>Other</c:v>
          </c:tx>
          <c:spPr>
            <a:solidFill>
              <a:schemeClr val="accent5">
                <a:lumMod val="40000"/>
                <a:lumOff val="60000"/>
              </a:schemeClr>
            </a:solidFill>
            <a:ln>
              <a:noFill/>
            </a:ln>
            <a:effectLst/>
          </c:spPr>
          <c:invertIfNegative val="0"/>
          <c:cat>
            <c:strRef>
              <c:f>'[Prep Spreadsheet Annual 2022 Report.xlsx]Permits By Muni'!$A$4:$A$22</c:f>
              <c:strCache>
                <c:ptCount val="19"/>
                <c:pt idx="0">
                  <c:v>BAILEYS HARBOR</c:v>
                </c:pt>
                <c:pt idx="1">
                  <c:v>BRUSSELS</c:v>
                </c:pt>
                <c:pt idx="2">
                  <c:v>CLAY BANKS</c:v>
                </c:pt>
                <c:pt idx="3">
                  <c:v>EGG HARBOR TOWN</c:v>
                </c:pt>
                <c:pt idx="4">
                  <c:v>EGG HARBOR VILLAGE</c:v>
                </c:pt>
                <c:pt idx="5">
                  <c:v>EPHRAIM</c:v>
                </c:pt>
                <c:pt idx="6">
                  <c:v>GIBRALTAR</c:v>
                </c:pt>
                <c:pt idx="7">
                  <c:v>FORESTVILLE TOWN</c:v>
                </c:pt>
                <c:pt idx="8">
                  <c:v>FORESTVILLE VILLAGE</c:v>
                </c:pt>
                <c:pt idx="9">
                  <c:v>JACKSONPORT</c:v>
                </c:pt>
                <c:pt idx="10">
                  <c:v>NASEWAUPEE</c:v>
                </c:pt>
                <c:pt idx="11">
                  <c:v>LIBERTY GROVE</c:v>
                </c:pt>
                <c:pt idx="12">
                  <c:v>SEVASTOPOL</c:v>
                </c:pt>
                <c:pt idx="13">
                  <c:v>SISTER BAY </c:v>
                </c:pt>
                <c:pt idx="14">
                  <c:v>STURGEON BAY CITY</c:v>
                </c:pt>
                <c:pt idx="15">
                  <c:v>STURGEON BAY TOWN</c:v>
                </c:pt>
                <c:pt idx="16">
                  <c:v>GARDNER</c:v>
                </c:pt>
                <c:pt idx="17">
                  <c:v>UNION</c:v>
                </c:pt>
                <c:pt idx="18">
                  <c:v>WASHINGTON ISLAND</c:v>
                </c:pt>
              </c:strCache>
            </c:strRef>
          </c:cat>
          <c:val>
            <c:numRef>
              <c:f>'[Prep Spreadsheet Annual 2022 Report.xlsx]Permits By Muni'!$I$4:$I$22</c:f>
              <c:numCache>
                <c:formatCode>General</c:formatCode>
                <c:ptCount val="19"/>
                <c:pt idx="0">
                  <c:v>1</c:v>
                </c:pt>
                <c:pt idx="1">
                  <c:v>0</c:v>
                </c:pt>
                <c:pt idx="2">
                  <c:v>0</c:v>
                </c:pt>
                <c:pt idx="3">
                  <c:v>1</c:v>
                </c:pt>
                <c:pt idx="4">
                  <c:v>0</c:v>
                </c:pt>
                <c:pt idx="5">
                  <c:v>0</c:v>
                </c:pt>
                <c:pt idx="6">
                  <c:v>2</c:v>
                </c:pt>
                <c:pt idx="7">
                  <c:v>0</c:v>
                </c:pt>
                <c:pt idx="8">
                  <c:v>0</c:v>
                </c:pt>
                <c:pt idx="9">
                  <c:v>1</c:v>
                </c:pt>
                <c:pt idx="10">
                  <c:v>0</c:v>
                </c:pt>
                <c:pt idx="11">
                  <c:v>0</c:v>
                </c:pt>
                <c:pt idx="12">
                  <c:v>0</c:v>
                </c:pt>
                <c:pt idx="13">
                  <c:v>0</c:v>
                </c:pt>
                <c:pt idx="14">
                  <c:v>2</c:v>
                </c:pt>
                <c:pt idx="15">
                  <c:v>0</c:v>
                </c:pt>
                <c:pt idx="16">
                  <c:v>0</c:v>
                </c:pt>
                <c:pt idx="17">
                  <c:v>0</c:v>
                </c:pt>
                <c:pt idx="18">
                  <c:v>3</c:v>
                </c:pt>
              </c:numCache>
            </c:numRef>
          </c:val>
          <c:extLst>
            <c:ext xmlns:c16="http://schemas.microsoft.com/office/drawing/2014/chart" uri="{C3380CC4-5D6E-409C-BE32-E72D297353CC}">
              <c16:uniqueId val="{00000006-7DEF-45E1-BB61-4815389CE005}"/>
            </c:ext>
          </c:extLst>
        </c:ser>
        <c:dLbls>
          <c:showLegendKey val="0"/>
          <c:showVal val="0"/>
          <c:showCatName val="0"/>
          <c:showSerName val="0"/>
          <c:showPercent val="0"/>
          <c:showBubbleSize val="0"/>
        </c:dLbls>
        <c:gapWidth val="182"/>
        <c:overlap val="100"/>
        <c:axId val="358798591"/>
        <c:axId val="358798111"/>
      </c:barChart>
      <c:catAx>
        <c:axId val="3587985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mn-lt"/>
                <a:ea typeface="+mn-ea"/>
                <a:cs typeface="+mn-cs"/>
              </a:defRPr>
            </a:pPr>
            <a:endParaRPr lang="en-US"/>
          </a:p>
        </c:txPr>
        <c:crossAx val="358798111"/>
        <c:crosses val="autoZero"/>
        <c:auto val="1"/>
        <c:lblAlgn val="ctr"/>
        <c:lblOffset val="100"/>
        <c:noMultiLvlLbl val="0"/>
      </c:catAx>
      <c:valAx>
        <c:axId val="358798111"/>
        <c:scaling>
          <c:orientation val="minMax"/>
          <c:max val="2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mn-lt"/>
                <a:ea typeface="+mn-ea"/>
                <a:cs typeface="+mn-cs"/>
              </a:defRPr>
            </a:pPr>
            <a:endParaRPr lang="en-US"/>
          </a:p>
        </c:txPr>
        <c:crossAx val="35879859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v>Units</c:v>
          </c:tx>
          <c:spPr>
            <a:ln>
              <a:solidFill>
                <a:sysClr val="windowText" lastClr="000000"/>
              </a:solidFill>
            </a:ln>
          </c:spPr>
          <c:dPt>
            <c:idx val="0"/>
            <c:bubble3D val="0"/>
            <c:spPr>
              <a:gradFill rotWithShape="1">
                <a:gsLst>
                  <a:gs pos="73000">
                    <a:schemeClr val="accent6">
                      <a:lumMod val="75000"/>
                    </a:schemeClr>
                  </a:gs>
                  <a:gs pos="100000">
                    <a:schemeClr val="accent6">
                      <a:lumMod val="60000"/>
                      <a:lumOff val="40000"/>
                    </a:schemeClr>
                  </a:gs>
                </a:gsLst>
                <a:lin ang="5400000" scaled="1"/>
              </a:gra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8085-43B5-AA8D-A0115D89B74F}"/>
              </c:ext>
            </c:extLst>
          </c:dPt>
          <c:dPt>
            <c:idx val="1"/>
            <c:bubble3D val="0"/>
            <c:spPr>
              <a:gradFill rotWithShape="1">
                <a:gsLst>
                  <a:gs pos="70000">
                    <a:schemeClr val="accent5">
                      <a:lumMod val="75000"/>
                    </a:schemeClr>
                  </a:gs>
                  <a:gs pos="100000">
                    <a:schemeClr val="accent5">
                      <a:lumMod val="60000"/>
                      <a:lumOff val="40000"/>
                    </a:schemeClr>
                  </a:gs>
                </a:gsLst>
                <a:lin ang="5400000" scaled="1"/>
              </a:gra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8085-43B5-AA8D-A0115D89B74F}"/>
              </c:ext>
            </c:extLst>
          </c:dPt>
          <c:dPt>
            <c:idx val="2"/>
            <c:bubble3D val="0"/>
            <c:spPr>
              <a:gradFill rotWithShape="1">
                <a:gsLst>
                  <a:gs pos="64000">
                    <a:schemeClr val="bg1"/>
                  </a:gs>
                  <a:gs pos="100000">
                    <a:schemeClr val="bg1"/>
                  </a:gs>
                </a:gsLst>
                <a:lin ang="5400000" scaled="1"/>
              </a:gra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8085-43B5-AA8D-A0115D89B74F}"/>
              </c:ext>
            </c:extLst>
          </c:dPt>
          <c:dPt>
            <c:idx val="3"/>
            <c:bubble3D val="0"/>
            <c:spPr>
              <a:gradFill rotWithShape="1">
                <a:gsLst>
                  <a:gs pos="52000">
                    <a:schemeClr val="accent6">
                      <a:lumMod val="60000"/>
                      <a:lumOff val="40000"/>
                    </a:schemeClr>
                  </a:gs>
                  <a:gs pos="100000">
                    <a:schemeClr val="accent6">
                      <a:lumMod val="20000"/>
                      <a:lumOff val="80000"/>
                    </a:schemeClr>
                  </a:gs>
                </a:gsLst>
                <a:lin ang="5400000" scaled="1"/>
              </a:gra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8085-43B5-AA8D-A0115D89B74F}"/>
              </c:ext>
            </c:extLst>
          </c:dPt>
          <c:dPt>
            <c:idx val="4"/>
            <c:bubble3D val="0"/>
            <c:spPr>
              <a:solidFill>
                <a:schemeClr val="bg1">
                  <a:lumMod val="85000"/>
                </a:schemeClr>
              </a:soli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8085-43B5-AA8D-A0115D89B74F}"/>
              </c:ext>
            </c:extLst>
          </c:dPt>
          <c:dPt>
            <c:idx val="5"/>
            <c:bubble3D val="0"/>
            <c:spPr>
              <a:gradFill rotWithShape="1">
                <a:gsLst>
                  <a:gs pos="22000">
                    <a:schemeClr val="accent1">
                      <a:lumMod val="50000"/>
                    </a:schemeClr>
                  </a:gs>
                  <a:gs pos="100000">
                    <a:schemeClr val="accent1">
                      <a:lumMod val="75000"/>
                    </a:schemeClr>
                  </a:gs>
                </a:gsLst>
                <a:lin ang="5400000" scaled="1"/>
              </a:gra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B-8085-43B5-AA8D-A0115D89B74F}"/>
              </c:ext>
            </c:extLst>
          </c:dPt>
          <c:dPt>
            <c:idx val="6"/>
            <c:bubble3D val="0"/>
            <c:spPr>
              <a:gradFill rotWithShape="1">
                <a:gsLst>
                  <a:gs pos="16000">
                    <a:schemeClr val="accent5">
                      <a:lumMod val="40000"/>
                      <a:lumOff val="60000"/>
                    </a:schemeClr>
                  </a:gs>
                  <a:gs pos="100000">
                    <a:schemeClr val="accent5">
                      <a:lumMod val="60000"/>
                      <a:lumOff val="40000"/>
                    </a:schemeClr>
                  </a:gs>
                </a:gsLst>
                <a:lin ang="16200000" scaled="1"/>
              </a:gra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D-8085-43B5-AA8D-A0115D89B74F}"/>
              </c:ext>
            </c:extLst>
          </c:dPt>
          <c:dLbls>
            <c:dLbl>
              <c:idx val="0"/>
              <c:layout>
                <c:manualLayout>
                  <c:x val="-0.16922035301263202"/>
                  <c:y val="0.16144600760375621"/>
                </c:manualLayout>
              </c:layout>
              <c:tx>
                <c:rich>
                  <a:bodyPr/>
                  <a:lstStyle/>
                  <a:p>
                    <a:r>
                      <a:rPr lang="en-US">
                        <a:solidFill>
                          <a:schemeClr val="bg1"/>
                        </a:solidFill>
                      </a:rPr>
                      <a:t>Hotel</a:t>
                    </a:r>
                  </a:p>
                  <a:p>
                    <a:r>
                      <a:rPr lang="en-US">
                        <a:solidFill>
                          <a:schemeClr val="bg1"/>
                        </a:solidFill>
                      </a:rPr>
                      <a:t> 25.55%</a:t>
                    </a:r>
                  </a:p>
                  <a:p>
                    <a:fld id="{820130C6-44C8-4177-9362-3E462DE4BD7F}" type="VALUE">
                      <a:rPr lang="en-US">
                        <a:solidFill>
                          <a:schemeClr val="bg1"/>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085-43B5-AA8D-A0115D89B74F}"/>
                </c:ext>
              </c:extLst>
            </c:dLbl>
            <c:dLbl>
              <c:idx val="1"/>
              <c:layout>
                <c:manualLayout>
                  <c:x val="-0.13403637932848203"/>
                  <c:y val="-0.20692501101250732"/>
                </c:manualLayout>
              </c:layout>
              <c:tx>
                <c:rich>
                  <a:bodyPr/>
                  <a:lstStyle/>
                  <a:p>
                    <a:r>
                      <a:rPr lang="en-US">
                        <a:solidFill>
                          <a:schemeClr val="bg1"/>
                        </a:solidFill>
                      </a:rPr>
                      <a:t>Resort</a:t>
                    </a:r>
                  </a:p>
                  <a:p>
                    <a:r>
                      <a:rPr lang="en-US">
                        <a:solidFill>
                          <a:schemeClr val="bg1"/>
                        </a:solidFill>
                      </a:rPr>
                      <a:t>34.16%</a:t>
                    </a:r>
                  </a:p>
                  <a:p>
                    <a:fld id="{BC4246C8-790D-40B2-ABF7-32C81BCB197E}" type="VALUE">
                      <a:rPr lang="en-US">
                        <a:solidFill>
                          <a:schemeClr val="bg1"/>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085-43B5-AA8D-A0115D89B74F}"/>
                </c:ext>
              </c:extLst>
            </c:dLbl>
            <c:dLbl>
              <c:idx val="2"/>
              <c:layout>
                <c:manualLayout>
                  <c:x val="8.6183684006712252E-2"/>
                  <c:y val="-8.425340275088565E-2"/>
                </c:manualLayout>
              </c:layout>
              <c:tx>
                <c:rich>
                  <a:bodyPr/>
                  <a:lstStyle/>
                  <a:p>
                    <a:r>
                      <a:rPr lang="en-US">
                        <a:solidFill>
                          <a:schemeClr val="accent1">
                            <a:lumMod val="50000"/>
                          </a:schemeClr>
                        </a:solidFill>
                      </a:rPr>
                      <a:t>Inn</a:t>
                    </a:r>
                  </a:p>
                  <a:p>
                    <a:r>
                      <a:rPr lang="en-US">
                        <a:solidFill>
                          <a:schemeClr val="accent1">
                            <a:lumMod val="50000"/>
                          </a:schemeClr>
                        </a:solidFill>
                      </a:rPr>
                      <a:t>3.90%</a:t>
                    </a:r>
                  </a:p>
                  <a:p>
                    <a:fld id="{FCB8729B-172D-407B-8AC4-C854D340ECAF}" type="VALUE">
                      <a:rPr lang="en-US">
                        <a:solidFill>
                          <a:schemeClr val="accent1">
                            <a:lumMod val="50000"/>
                          </a:schemeClr>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085-43B5-AA8D-A0115D89B74F}"/>
                </c:ext>
              </c:extLst>
            </c:dLbl>
            <c:dLbl>
              <c:idx val="3"/>
              <c:tx>
                <c:rich>
                  <a:bodyPr/>
                  <a:lstStyle/>
                  <a:p>
                    <a:r>
                      <a:rPr lang="en-US">
                        <a:solidFill>
                          <a:schemeClr val="accent1">
                            <a:lumMod val="50000"/>
                          </a:schemeClr>
                        </a:solidFill>
                      </a:rPr>
                      <a:t>Condo</a:t>
                    </a:r>
                  </a:p>
                  <a:p>
                    <a:r>
                      <a:rPr lang="en-US">
                        <a:solidFill>
                          <a:schemeClr val="accent1">
                            <a:lumMod val="50000"/>
                          </a:schemeClr>
                        </a:solidFill>
                      </a:rPr>
                      <a:t>5.57%</a:t>
                    </a:r>
                  </a:p>
                  <a:p>
                    <a:fld id="{54077722-5773-4F6B-8955-826187A9CE8D}" type="VALUE">
                      <a:rPr lang="en-US">
                        <a:solidFill>
                          <a:schemeClr val="accent1">
                            <a:lumMod val="50000"/>
                          </a:schemeClr>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085-43B5-AA8D-A0115D89B74F}"/>
                </c:ext>
              </c:extLst>
            </c:dLbl>
            <c:dLbl>
              <c:idx val="4"/>
              <c:tx>
                <c:rich>
                  <a:bodyPr/>
                  <a:lstStyle/>
                  <a:p>
                    <a:r>
                      <a:rPr lang="en-US">
                        <a:solidFill>
                          <a:schemeClr val="accent1">
                            <a:lumMod val="50000"/>
                          </a:schemeClr>
                        </a:solidFill>
                      </a:rPr>
                      <a:t>B&amp;B</a:t>
                    </a:r>
                  </a:p>
                  <a:p>
                    <a:r>
                      <a:rPr lang="en-US">
                        <a:solidFill>
                          <a:schemeClr val="accent1">
                            <a:lumMod val="50000"/>
                          </a:schemeClr>
                        </a:solidFill>
                      </a:rPr>
                      <a:t>2.21%</a:t>
                    </a:r>
                  </a:p>
                  <a:p>
                    <a:fld id="{23E3788A-20E7-45DE-B6E9-F7EBCD432258}" type="VALUE">
                      <a:rPr lang="en-US">
                        <a:solidFill>
                          <a:schemeClr val="accent1">
                            <a:lumMod val="50000"/>
                          </a:schemeClr>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085-43B5-AA8D-A0115D89B74F}"/>
                </c:ext>
              </c:extLst>
            </c:dLbl>
            <c:dLbl>
              <c:idx val="5"/>
              <c:layout>
                <c:manualLayout>
                  <c:x val="0.1927880580465979"/>
                  <c:y val="0.13076053117405698"/>
                </c:manualLayout>
              </c:layout>
              <c:tx>
                <c:rich>
                  <a:bodyPr/>
                  <a:lstStyle/>
                  <a:p>
                    <a:r>
                      <a:rPr lang="en-US">
                        <a:solidFill>
                          <a:schemeClr val="bg1"/>
                        </a:solidFill>
                      </a:rPr>
                      <a:t>Home</a:t>
                    </a:r>
                  </a:p>
                  <a:p>
                    <a:r>
                      <a:rPr lang="en-US">
                        <a:solidFill>
                          <a:schemeClr val="bg1"/>
                        </a:solidFill>
                      </a:rPr>
                      <a:t>27.24%</a:t>
                    </a:r>
                  </a:p>
                  <a:p>
                    <a:fld id="{BA635436-3692-4234-A677-B9E51AE5D3B9}" type="VALUE">
                      <a:rPr lang="en-US">
                        <a:solidFill>
                          <a:schemeClr val="bg1"/>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085-43B5-AA8D-A0115D89B74F}"/>
                </c:ext>
              </c:extLst>
            </c:dLbl>
            <c:dLbl>
              <c:idx val="6"/>
              <c:layout>
                <c:manualLayout>
                  <c:x val="-1.4166774235187815E-3"/>
                  <c:y val="7.7954190152460454E-3"/>
                </c:manualLayout>
              </c:layout>
              <c:tx>
                <c:rich>
                  <a:bodyPr/>
                  <a:lstStyle/>
                  <a:p>
                    <a:r>
                      <a:rPr lang="en-US">
                        <a:solidFill>
                          <a:schemeClr val="accent1">
                            <a:lumMod val="50000"/>
                          </a:schemeClr>
                        </a:solidFill>
                      </a:rPr>
                      <a:t>Other</a:t>
                    </a:r>
                  </a:p>
                  <a:p>
                    <a:r>
                      <a:rPr lang="en-US">
                        <a:solidFill>
                          <a:schemeClr val="accent1">
                            <a:lumMod val="50000"/>
                          </a:schemeClr>
                        </a:solidFill>
                      </a:rPr>
                      <a:t>1.36%</a:t>
                    </a:r>
                  </a:p>
                  <a:p>
                    <a:fld id="{F7BF8DE7-8741-4C86-820B-ADDADA6EC8E6}" type="VALUE">
                      <a:rPr lang="en-US">
                        <a:solidFill>
                          <a:schemeClr val="accent1">
                            <a:lumMod val="50000"/>
                          </a:schemeClr>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085-43B5-AA8D-A0115D89B74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'[1]By Unit Report'!$F$24:$F$30</c:f>
              <c:strCache>
                <c:ptCount val="7"/>
                <c:pt idx="0">
                  <c:v>Hotels</c:v>
                </c:pt>
                <c:pt idx="1">
                  <c:v>Resort</c:v>
                </c:pt>
                <c:pt idx="2">
                  <c:v>Inn</c:v>
                </c:pt>
                <c:pt idx="3">
                  <c:v>Condo</c:v>
                </c:pt>
                <c:pt idx="4">
                  <c:v>B&amp;B</c:v>
                </c:pt>
                <c:pt idx="5">
                  <c:v>Home</c:v>
                </c:pt>
                <c:pt idx="6">
                  <c:v>Other</c:v>
                </c:pt>
              </c:strCache>
            </c:strRef>
          </c:cat>
          <c:val>
            <c:numRef>
              <c:f>'[1]By Unit Report'!$G$24:$G$30</c:f>
              <c:numCache>
                <c:formatCode>General</c:formatCode>
                <c:ptCount val="7"/>
                <c:pt idx="0">
                  <c:v>1316</c:v>
                </c:pt>
                <c:pt idx="1">
                  <c:v>1759</c:v>
                </c:pt>
                <c:pt idx="2">
                  <c:v>201</c:v>
                </c:pt>
                <c:pt idx="3">
                  <c:v>287</c:v>
                </c:pt>
                <c:pt idx="4">
                  <c:v>114</c:v>
                </c:pt>
                <c:pt idx="5">
                  <c:v>1403</c:v>
                </c:pt>
                <c:pt idx="6">
                  <c:v>70</c:v>
                </c:pt>
              </c:numCache>
            </c:numRef>
          </c:val>
          <c:extLst>
            <c:ext xmlns:c16="http://schemas.microsoft.com/office/drawing/2014/chart" uri="{C3380CC4-5D6E-409C-BE32-E72D297353CC}">
              <c16:uniqueId val="{0000000E-8085-43B5-AA8D-A0115D89B74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accent1">
          <a:lumMod val="50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v>Permits</c:v>
          </c:tx>
          <c:spPr>
            <a:ln>
              <a:solidFill>
                <a:sysClr val="windowText" lastClr="000000"/>
              </a:solidFill>
            </a:ln>
          </c:spPr>
          <c:dPt>
            <c:idx val="0"/>
            <c:bubble3D val="0"/>
            <c:spPr>
              <a:solidFill>
                <a:schemeClr val="accent6">
                  <a:lumMod val="75000"/>
                </a:schemeClr>
              </a:soli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FDA5-4520-952A-F4DDABBD571F}"/>
              </c:ext>
            </c:extLst>
          </c:dPt>
          <c:dPt>
            <c:idx val="1"/>
            <c:bubble3D val="0"/>
            <c:spPr>
              <a:solidFill>
                <a:schemeClr val="accent5">
                  <a:lumMod val="20000"/>
                  <a:lumOff val="80000"/>
                </a:schemeClr>
              </a:soli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FDA5-4520-952A-F4DDABBD571F}"/>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FDA5-4520-952A-F4DDABBD571F}"/>
              </c:ext>
            </c:extLst>
          </c:dPt>
          <c:dPt>
            <c:idx val="3"/>
            <c:bubble3D val="0"/>
            <c:spPr>
              <a:solidFill>
                <a:schemeClr val="accent6">
                  <a:lumMod val="60000"/>
                  <a:lumOff val="40000"/>
                </a:schemeClr>
              </a:soli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FDA5-4520-952A-F4DDABBD571F}"/>
              </c:ext>
            </c:extLst>
          </c:dPt>
          <c:dPt>
            <c:idx val="4"/>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FDA5-4520-952A-F4DDABBD571F}"/>
              </c:ext>
            </c:extLst>
          </c:dPt>
          <c:dPt>
            <c:idx val="5"/>
            <c:bubble3D val="0"/>
            <c:spPr>
              <a:solidFill>
                <a:schemeClr val="accent1">
                  <a:lumMod val="50000"/>
                </a:schemeClr>
              </a:soli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B-FDA5-4520-952A-F4DDABBD571F}"/>
              </c:ext>
            </c:extLst>
          </c:dPt>
          <c:dPt>
            <c:idx val="6"/>
            <c:bubble3D val="0"/>
            <c:spPr>
              <a:gradFill rotWithShape="1">
                <a:gsLst>
                  <a:gs pos="0">
                    <a:schemeClr val="accent1">
                      <a:lumMod val="60000"/>
                      <a:tint val="50000"/>
                      <a:satMod val="300000"/>
                    </a:schemeClr>
                  </a:gs>
                  <a:gs pos="35000">
                    <a:schemeClr val="accent1">
                      <a:lumMod val="60000"/>
                      <a:tint val="37000"/>
                      <a:satMod val="300000"/>
                    </a:schemeClr>
                  </a:gs>
                  <a:gs pos="100000">
                    <a:schemeClr val="accent1">
                      <a:lumMod val="60000"/>
                      <a:tint val="15000"/>
                      <a:satMod val="350000"/>
                    </a:schemeClr>
                  </a:gs>
                </a:gsLst>
                <a:lin ang="16200000" scaled="1"/>
              </a:gradFill>
              <a:ln w="9525" cap="flat" cmpd="sng" algn="ctr">
                <a:solidFill>
                  <a:sysClr val="windowText" lastClr="00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D-FDA5-4520-952A-F4DDABBD571F}"/>
              </c:ext>
            </c:extLst>
          </c:dPt>
          <c:dLbls>
            <c:dLbl>
              <c:idx val="0"/>
              <c:tx>
                <c:rich>
                  <a:bodyPr/>
                  <a:lstStyle/>
                  <a:p>
                    <a:r>
                      <a:rPr lang="en-US"/>
                      <a:t>Hotel</a:t>
                    </a:r>
                  </a:p>
                  <a:p>
                    <a:fld id="{C5971262-EE6F-4176-85D2-F6884DBCF021}" type="VALUE">
                      <a:rPr lang="en-US"/>
                      <a:pPr/>
                      <a:t>[VALUE]</a:t>
                    </a:fld>
                    <a:endParaRPr lang="en-US"/>
                  </a:p>
                  <a:p>
                    <a:r>
                      <a:rPr lang="en-US"/>
                      <a:t>59</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DA5-4520-952A-F4DDABBD571F}"/>
                </c:ext>
              </c:extLst>
            </c:dLbl>
            <c:dLbl>
              <c:idx val="1"/>
              <c:tx>
                <c:rich>
                  <a:bodyPr/>
                  <a:lstStyle/>
                  <a:p>
                    <a:r>
                      <a:rPr lang="en-US"/>
                      <a:t>Resort</a:t>
                    </a:r>
                  </a:p>
                  <a:p>
                    <a:fld id="{AA3BCC88-93FE-45DA-9676-BE90B5FEDA6B}" type="VALUE">
                      <a:rPr lang="en-US"/>
                      <a:pPr/>
                      <a:t>[VALUE]</a:t>
                    </a:fld>
                    <a:endParaRPr lang="en-US"/>
                  </a:p>
                  <a:p>
                    <a:r>
                      <a:rPr lang="en-US"/>
                      <a:t>43</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DA5-4520-952A-F4DDABBD571F}"/>
                </c:ext>
              </c:extLst>
            </c:dLbl>
            <c:dLbl>
              <c:idx val="2"/>
              <c:tx>
                <c:rich>
                  <a:bodyPr/>
                  <a:lstStyle/>
                  <a:p>
                    <a:r>
                      <a:rPr lang="en-US"/>
                      <a:t>Inn</a:t>
                    </a:r>
                  </a:p>
                  <a:p>
                    <a:fld id="{87DDB49A-C256-44FF-9A68-9AF3147FAE58}" type="VALUE">
                      <a:rPr lang="en-US"/>
                      <a:pPr/>
                      <a:t>[VALUE]</a:t>
                    </a:fld>
                    <a:endParaRPr lang="en-US"/>
                  </a:p>
                  <a:p>
                    <a:r>
                      <a:rPr lang="en-US"/>
                      <a:t>21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DA5-4520-952A-F4DDABBD571F}"/>
                </c:ext>
              </c:extLst>
            </c:dLbl>
            <c:dLbl>
              <c:idx val="3"/>
              <c:tx>
                <c:rich>
                  <a:bodyPr/>
                  <a:lstStyle/>
                  <a:p>
                    <a:r>
                      <a:rPr lang="en-US"/>
                      <a:t>Condo</a:t>
                    </a:r>
                  </a:p>
                  <a:p>
                    <a:fld id="{EBFDF724-9DB7-4CAD-9FA8-D436B5E3928C}" type="VALUE">
                      <a:rPr lang="en-US"/>
                      <a:pPr/>
                      <a:t>[VALUE]</a:t>
                    </a:fld>
                    <a:endParaRPr lang="en-US"/>
                  </a:p>
                  <a:p>
                    <a:r>
                      <a:rPr lang="en-US"/>
                      <a:t>187</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DA5-4520-952A-F4DDABBD571F}"/>
                </c:ext>
              </c:extLst>
            </c:dLbl>
            <c:dLbl>
              <c:idx val="4"/>
              <c:tx>
                <c:rich>
                  <a:bodyPr/>
                  <a:lstStyle/>
                  <a:p>
                    <a:r>
                      <a:rPr lang="en-US"/>
                      <a:t>B&amp;B</a:t>
                    </a:r>
                  </a:p>
                  <a:p>
                    <a:fld id="{175F09CA-736A-42FB-BA3B-DDDF25301A15}" type="VALUE">
                      <a:rPr lang="en-US"/>
                      <a:pPr/>
                      <a:t>[VALUE]</a:t>
                    </a:fld>
                    <a:endParaRPr lang="en-US"/>
                  </a:p>
                  <a:p>
                    <a:r>
                      <a:rPr lang="en-US"/>
                      <a:t>22</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DA5-4520-952A-F4DDABBD571F}"/>
                </c:ext>
              </c:extLst>
            </c:dLbl>
            <c:dLbl>
              <c:idx val="5"/>
              <c:tx>
                <c:rich>
                  <a:bodyPr/>
                  <a:lstStyle/>
                  <a:p>
                    <a:r>
                      <a:rPr lang="en-US">
                        <a:solidFill>
                          <a:schemeClr val="bg1"/>
                        </a:solidFill>
                      </a:rPr>
                      <a:t>Home</a:t>
                    </a:r>
                  </a:p>
                  <a:p>
                    <a:fld id="{189B881F-65E9-4F6A-9B70-F0A04A52E05A}" type="VALUE">
                      <a:rPr lang="en-US">
                        <a:solidFill>
                          <a:schemeClr val="bg1"/>
                        </a:solidFill>
                      </a:rPr>
                      <a:pPr/>
                      <a:t>[VALUE]</a:t>
                    </a:fld>
                    <a:r>
                      <a:rPr lang="en-US">
                        <a:solidFill>
                          <a:schemeClr val="bg1"/>
                        </a:solidFill>
                      </a:rPr>
                      <a:t> </a:t>
                    </a:r>
                  </a:p>
                  <a:p>
                    <a:r>
                      <a:rPr lang="en-US">
                        <a:solidFill>
                          <a:schemeClr val="bg1"/>
                        </a:solidFill>
                      </a:rPr>
                      <a:t>1118</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DA5-4520-952A-F4DDABBD571F}"/>
                </c:ext>
              </c:extLst>
            </c:dLbl>
            <c:dLbl>
              <c:idx val="6"/>
              <c:tx>
                <c:rich>
                  <a:bodyPr/>
                  <a:lstStyle/>
                  <a:p>
                    <a:r>
                      <a:rPr lang="en-US"/>
                      <a:t>Other</a:t>
                    </a:r>
                  </a:p>
                  <a:p>
                    <a:fld id="{100AABF8-A7F6-4A28-BF04-7ADA9C72573F}" type="VALUE">
                      <a:rPr lang="en-US"/>
                      <a:pPr/>
                      <a:t>[VALUE]</a:t>
                    </a:fld>
                    <a:endParaRPr lang="en-US"/>
                  </a:p>
                  <a:p>
                    <a:r>
                      <a:rPr lang="en-US"/>
                      <a:t>10</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DA5-4520-952A-F4DDABBD57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'https://doorcoutytourismzone.sharepoint.com/Share/Reports/By Unit/[By Unit Workbook 5-3-23.xlsx]By Unit Report'!$B$24:$B$30</c:f>
              <c:strCache>
                <c:ptCount val="7"/>
                <c:pt idx="0">
                  <c:v>Hotels</c:v>
                </c:pt>
                <c:pt idx="1">
                  <c:v>Resort</c:v>
                </c:pt>
                <c:pt idx="2">
                  <c:v>Inn</c:v>
                </c:pt>
                <c:pt idx="3">
                  <c:v>Condo</c:v>
                </c:pt>
                <c:pt idx="4">
                  <c:v>B&amp;B</c:v>
                </c:pt>
                <c:pt idx="5">
                  <c:v>Home</c:v>
                </c:pt>
                <c:pt idx="6">
                  <c:v>Other</c:v>
                </c:pt>
              </c:strCache>
            </c:strRef>
          </c:cat>
          <c:val>
            <c:numRef>
              <c:f>'https://doorcoutytourismzone.sharepoint.com/Share/Reports/By Unit/[By Unit Workbook 5-3-23.xlsx]By Unit Report'!$D$24:$D$30</c:f>
              <c:numCache>
                <c:formatCode>General</c:formatCode>
                <c:ptCount val="7"/>
                <c:pt idx="0">
                  <c:v>4.0438656614119259E-2</c:v>
                </c:pt>
                <c:pt idx="1">
                  <c:v>2.9472241261137764E-2</c:v>
                </c:pt>
                <c:pt idx="2">
                  <c:v>1.4393420150788211E-2</c:v>
                </c:pt>
                <c:pt idx="3">
                  <c:v>0.1281699794379712</c:v>
                </c:pt>
                <c:pt idx="4">
                  <c:v>1.4393420150788211E-2</c:v>
                </c:pt>
                <c:pt idx="5">
                  <c:v>0.76627827278958194</c:v>
                </c:pt>
                <c:pt idx="6">
                  <c:v>6.8540095956134339E-3</c:v>
                </c:pt>
              </c:numCache>
            </c:numRef>
          </c:val>
          <c:extLst>
            <c:ext xmlns:c16="http://schemas.microsoft.com/office/drawing/2014/chart" uri="{C3380CC4-5D6E-409C-BE32-E72D297353CC}">
              <c16:uniqueId val="{0000000E-FDA5-4520-952A-F4DDABBD571F}"/>
            </c:ext>
          </c:extLst>
        </c:ser>
        <c:ser>
          <c:idx val="1"/>
          <c:order val="1"/>
          <c:tx>
            <c:strRef>
              <c:f>'https://doorcoutytourismzone.sharepoint.com/Share/Reports/By Unit/[By Unit Workbook 5-3-23.xlsx]By Unit Report'!$B$24:$B$30</c:f>
              <c:strCache>
                <c:ptCount val="1"/>
                <c:pt idx="0">
                  <c:v>Hotels Resort Inn Condo B&amp;B Home Other</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10-FDA5-4520-952A-F4DDABBD571F}"/>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12-FDA5-4520-952A-F4DDABBD571F}"/>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14-FDA5-4520-952A-F4DDABBD571F}"/>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16-FDA5-4520-952A-F4DDABBD571F}"/>
              </c:ext>
            </c:extLst>
          </c:dPt>
          <c:dPt>
            <c:idx val="4"/>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18-FDA5-4520-952A-F4DDABBD571F}"/>
              </c:ext>
            </c:extLst>
          </c:dPt>
          <c:dPt>
            <c:idx val="5"/>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1A-FDA5-4520-952A-F4DDABBD571F}"/>
              </c:ext>
            </c:extLst>
          </c:dPt>
          <c:dPt>
            <c:idx val="6"/>
            <c:bubble3D val="0"/>
            <c:spPr>
              <a:gradFill rotWithShape="1">
                <a:gsLst>
                  <a:gs pos="0">
                    <a:schemeClr val="accent1">
                      <a:lumMod val="60000"/>
                      <a:tint val="50000"/>
                      <a:satMod val="300000"/>
                    </a:schemeClr>
                  </a:gs>
                  <a:gs pos="35000">
                    <a:schemeClr val="accent1">
                      <a:lumMod val="60000"/>
                      <a:tint val="37000"/>
                      <a:satMod val="300000"/>
                    </a:schemeClr>
                  </a:gs>
                  <a:gs pos="100000">
                    <a:schemeClr val="accent1">
                      <a:lumMod val="60000"/>
                      <a:tint val="15000"/>
                      <a:satMod val="350000"/>
                    </a:schemeClr>
                  </a:gs>
                </a:gsLst>
                <a:lin ang="16200000" scaled="1"/>
              </a:gradFill>
              <a:ln w="9525" cap="flat" cmpd="sng" algn="ctr">
                <a:solidFill>
                  <a:schemeClr val="accent1">
                    <a:lumMod val="60000"/>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1C-FDA5-4520-952A-F4DDABBD571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'https://doorcoutytourismzone.sharepoint.com/Share/Reports/By Unit/[By Unit Workbook 5-3-23.xlsx]By Unit Report'!$B$24:$B$30</c:f>
              <c:strCache>
                <c:ptCount val="7"/>
                <c:pt idx="0">
                  <c:v>Hotels</c:v>
                </c:pt>
                <c:pt idx="1">
                  <c:v>Resort</c:v>
                </c:pt>
                <c:pt idx="2">
                  <c:v>Inn</c:v>
                </c:pt>
                <c:pt idx="3">
                  <c:v>Condo</c:v>
                </c:pt>
                <c:pt idx="4">
                  <c:v>B&amp;B</c:v>
                </c:pt>
                <c:pt idx="5">
                  <c:v>Home</c:v>
                </c:pt>
                <c:pt idx="6">
                  <c:v>Other</c:v>
                </c:pt>
              </c:strCache>
            </c:strRef>
          </c:cat>
          <c:val>
            <c:numRef>
              <c:f>'https://doorcoutytourismzone.sharepoint.com/Share/Reports/By Unit/[By Unit Workbook 5-3-23.xlsx]By Unit Report'!$D$24:$D$30</c:f>
              <c:numCache>
                <c:formatCode>General</c:formatCode>
                <c:ptCount val="7"/>
                <c:pt idx="0">
                  <c:v>4.0438656614119259E-2</c:v>
                </c:pt>
                <c:pt idx="1">
                  <c:v>2.9472241261137764E-2</c:v>
                </c:pt>
                <c:pt idx="2">
                  <c:v>1.4393420150788211E-2</c:v>
                </c:pt>
                <c:pt idx="3">
                  <c:v>0.1281699794379712</c:v>
                </c:pt>
                <c:pt idx="4">
                  <c:v>1.4393420150788211E-2</c:v>
                </c:pt>
                <c:pt idx="5">
                  <c:v>0.76627827278958194</c:v>
                </c:pt>
                <c:pt idx="6">
                  <c:v>6.8540095956134339E-3</c:v>
                </c:pt>
              </c:numCache>
            </c:numRef>
          </c:val>
          <c:extLst>
            <c:ext xmlns:c16="http://schemas.microsoft.com/office/drawing/2014/chart" uri="{C3380CC4-5D6E-409C-BE32-E72D297353CC}">
              <c16:uniqueId val="{0000001D-FDA5-4520-952A-F4DDABBD571F}"/>
            </c:ext>
          </c:extLst>
        </c:ser>
        <c:dLbls>
          <c:showLegendKey val="0"/>
          <c:showVal val="0"/>
          <c:showCatName val="1"/>
          <c:showSerName val="0"/>
          <c:showPercent val="1"/>
          <c:showBubbleSize val="0"/>
          <c:showLeaderLines val="1"/>
        </c:dLbls>
        <c:firstSliceAng val="39"/>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'Units By Muni'!$A$3:$A$21</c:f>
              <c:strCache>
                <c:ptCount val="19"/>
                <c:pt idx="0">
                  <c:v>BAILEYS HARBOR</c:v>
                </c:pt>
                <c:pt idx="1">
                  <c:v>BRUSSELS</c:v>
                </c:pt>
                <c:pt idx="2">
                  <c:v>CLAY BANKS</c:v>
                </c:pt>
                <c:pt idx="3">
                  <c:v>EGG HARBOR TOWN</c:v>
                </c:pt>
                <c:pt idx="4">
                  <c:v>EGG HARBOR VILLAGE</c:v>
                </c:pt>
                <c:pt idx="5">
                  <c:v>EPHRAIM</c:v>
                </c:pt>
                <c:pt idx="6">
                  <c:v>GIBRALTAR</c:v>
                </c:pt>
                <c:pt idx="7">
                  <c:v>FORESTVILLE TOWN</c:v>
                </c:pt>
                <c:pt idx="8">
                  <c:v>FORESTVILLE VILLAGE</c:v>
                </c:pt>
                <c:pt idx="9">
                  <c:v>JACKSONPORT</c:v>
                </c:pt>
                <c:pt idx="10">
                  <c:v>NASEWAUPEE</c:v>
                </c:pt>
                <c:pt idx="11">
                  <c:v>LIBERTY GROVE</c:v>
                </c:pt>
                <c:pt idx="12">
                  <c:v>SEVASTOPOL</c:v>
                </c:pt>
                <c:pt idx="13">
                  <c:v>SISTER BAY </c:v>
                </c:pt>
                <c:pt idx="14">
                  <c:v>STURGEON BAY CITY</c:v>
                </c:pt>
                <c:pt idx="15">
                  <c:v>STURGEON BAY TOWN</c:v>
                </c:pt>
                <c:pt idx="16">
                  <c:v>GARDNER</c:v>
                </c:pt>
                <c:pt idx="17">
                  <c:v>UNION</c:v>
                </c:pt>
                <c:pt idx="18">
                  <c:v>WASHINGTON ISLAND</c:v>
                </c:pt>
              </c:strCache>
            </c:strRef>
          </c:cat>
          <c:val>
            <c:numRef>
              <c:f>'Units By Muni'!$B$3:$B$21</c:f>
              <c:numCache>
                <c:formatCode>General</c:formatCode>
                <c:ptCount val="19"/>
                <c:pt idx="0">
                  <c:v>393</c:v>
                </c:pt>
                <c:pt idx="1">
                  <c:v>0</c:v>
                </c:pt>
                <c:pt idx="2">
                  <c:v>12</c:v>
                </c:pt>
                <c:pt idx="3">
                  <c:v>397</c:v>
                </c:pt>
                <c:pt idx="4">
                  <c:v>341</c:v>
                </c:pt>
                <c:pt idx="5">
                  <c:v>515</c:v>
                </c:pt>
                <c:pt idx="6">
                  <c:v>624</c:v>
                </c:pt>
                <c:pt idx="7">
                  <c:v>0</c:v>
                </c:pt>
                <c:pt idx="8">
                  <c:v>1</c:v>
                </c:pt>
                <c:pt idx="9">
                  <c:v>167</c:v>
                </c:pt>
                <c:pt idx="10">
                  <c:v>178</c:v>
                </c:pt>
                <c:pt idx="11">
                  <c:v>485</c:v>
                </c:pt>
                <c:pt idx="12">
                  <c:v>244</c:v>
                </c:pt>
                <c:pt idx="13">
                  <c:v>605</c:v>
                </c:pt>
                <c:pt idx="14">
                  <c:v>830</c:v>
                </c:pt>
                <c:pt idx="15">
                  <c:v>46</c:v>
                </c:pt>
                <c:pt idx="16">
                  <c:v>87</c:v>
                </c:pt>
                <c:pt idx="17">
                  <c:v>13</c:v>
                </c:pt>
                <c:pt idx="18">
                  <c:v>212</c:v>
                </c:pt>
              </c:numCache>
            </c:numRef>
          </c:val>
          <c:extLst>
            <c:ext xmlns:c16="http://schemas.microsoft.com/office/drawing/2014/chart" uri="{C3380CC4-5D6E-409C-BE32-E72D297353CC}">
              <c16:uniqueId val="{00000000-FE72-4C33-B4FC-809CA28424B6}"/>
            </c:ext>
          </c:extLst>
        </c:ser>
        <c:dLbls>
          <c:showLegendKey val="0"/>
          <c:showVal val="0"/>
          <c:showCatName val="0"/>
          <c:showSerName val="0"/>
          <c:showPercent val="0"/>
          <c:showBubbleSize val="0"/>
        </c:dLbls>
        <c:gapWidth val="182"/>
        <c:axId val="1649739775"/>
        <c:axId val="1649732095"/>
      </c:barChart>
      <c:catAx>
        <c:axId val="16497397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1649732095"/>
        <c:crosses val="autoZero"/>
        <c:auto val="1"/>
        <c:lblAlgn val="ctr"/>
        <c:lblOffset val="100"/>
        <c:noMultiLvlLbl val="0"/>
      </c:catAx>
      <c:valAx>
        <c:axId val="1649732095"/>
        <c:scaling>
          <c:orientation val="minMax"/>
        </c:scaling>
        <c:delete val="0"/>
        <c:axPos val="b"/>
        <c:majorGridlines>
          <c:spPr>
            <a:ln w="6350" cap="flat" cmpd="sng" algn="ctr">
              <a:solidFill>
                <a:schemeClr val="accent3"/>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1649739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chemeClr val="accent1">
          <a:lumMod val="50000"/>
        </a:schemeClr>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066093422792155E-2"/>
          <c:y val="6.5846994535519135E-2"/>
          <c:w val="0.7815436176476297"/>
          <c:h val="0.83798287509143321"/>
        </c:manualLayout>
      </c:layout>
      <c:lineChart>
        <c:grouping val="standard"/>
        <c:varyColors val="0"/>
        <c:ser>
          <c:idx val="0"/>
          <c:order val="0"/>
          <c:tx>
            <c:v>Hotel/Motel</c:v>
          </c:tx>
          <c:spPr>
            <a:ln w="28575" cap="rnd">
              <a:solidFill>
                <a:schemeClr val="accent5">
                  <a:lumMod val="60000"/>
                  <a:lumOff val="40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3-DB1F-43E1-8C1D-4FB5908B2F32}"/>
                </c:ext>
              </c:extLst>
            </c:dLbl>
            <c:dLbl>
              <c:idx val="1"/>
              <c:delete val="1"/>
              <c:extLst>
                <c:ext xmlns:c15="http://schemas.microsoft.com/office/drawing/2012/chart" uri="{CE6537A1-D6FC-4f65-9D91-7224C49458BB}"/>
                <c:ext xmlns:c16="http://schemas.microsoft.com/office/drawing/2014/chart" uri="{C3380CC4-5D6E-409C-BE32-E72D297353CC}">
                  <c16:uniqueId val="{00000015-DB1F-43E1-8C1D-4FB5908B2F32}"/>
                </c:ext>
              </c:extLst>
            </c:dLbl>
            <c:dLbl>
              <c:idx val="2"/>
              <c:delete val="1"/>
              <c:extLst>
                <c:ext xmlns:c15="http://schemas.microsoft.com/office/drawing/2012/chart" uri="{CE6537A1-D6FC-4f65-9D91-7224C49458BB}"/>
                <c:ext xmlns:c16="http://schemas.microsoft.com/office/drawing/2014/chart" uri="{C3380CC4-5D6E-409C-BE32-E72D297353CC}">
                  <c16:uniqueId val="{00000016-DB1F-43E1-8C1D-4FB5908B2F32}"/>
                </c:ext>
              </c:extLst>
            </c:dLbl>
            <c:dLbl>
              <c:idx val="3"/>
              <c:delete val="1"/>
              <c:extLst>
                <c:ext xmlns:c15="http://schemas.microsoft.com/office/drawing/2012/chart" uri="{CE6537A1-D6FC-4f65-9D91-7224C49458BB}"/>
                <c:ext xmlns:c16="http://schemas.microsoft.com/office/drawing/2014/chart" uri="{C3380CC4-5D6E-409C-BE32-E72D297353CC}">
                  <c16:uniqueId val="{00000017-DB1F-43E1-8C1D-4FB5908B2F32}"/>
                </c:ext>
              </c:extLst>
            </c:dLbl>
            <c:dLbl>
              <c:idx val="4"/>
              <c:delete val="1"/>
              <c:extLst>
                <c:ext xmlns:c15="http://schemas.microsoft.com/office/drawing/2012/chart" uri="{CE6537A1-D6FC-4f65-9D91-7224C49458BB}"/>
                <c:ext xmlns:c16="http://schemas.microsoft.com/office/drawing/2014/chart" uri="{C3380CC4-5D6E-409C-BE32-E72D297353CC}">
                  <c16:uniqueId val="{00000018-DB1F-43E1-8C1D-4FB5908B2F32}"/>
                </c:ext>
              </c:extLst>
            </c:dLbl>
            <c:dLbl>
              <c:idx val="5"/>
              <c:delete val="1"/>
              <c:extLst>
                <c:ext xmlns:c15="http://schemas.microsoft.com/office/drawing/2012/chart" uri="{CE6537A1-D6FC-4f65-9D91-7224C49458BB}"/>
                <c:ext xmlns:c16="http://schemas.microsoft.com/office/drawing/2014/chart" uri="{C3380CC4-5D6E-409C-BE32-E72D297353CC}">
                  <c16:uniqueId val="{00000019-DB1F-43E1-8C1D-4FB5908B2F32}"/>
                </c:ext>
              </c:extLst>
            </c:dLbl>
            <c:dLbl>
              <c:idx val="6"/>
              <c:delete val="1"/>
              <c:extLst>
                <c:ext xmlns:c15="http://schemas.microsoft.com/office/drawing/2012/chart" uri="{CE6537A1-D6FC-4f65-9D91-7224C49458BB}"/>
                <c:ext xmlns:c16="http://schemas.microsoft.com/office/drawing/2014/chart" uri="{C3380CC4-5D6E-409C-BE32-E72D297353CC}">
                  <c16:uniqueId val="{0000001A-DB1F-43E1-8C1D-4FB5908B2F32}"/>
                </c:ext>
              </c:extLst>
            </c:dLbl>
            <c:dLbl>
              <c:idx val="7"/>
              <c:delete val="1"/>
              <c:extLst>
                <c:ext xmlns:c15="http://schemas.microsoft.com/office/drawing/2012/chart" uri="{CE6537A1-D6FC-4f65-9D91-7224C49458BB}"/>
                <c:ext xmlns:c16="http://schemas.microsoft.com/office/drawing/2014/chart" uri="{C3380CC4-5D6E-409C-BE32-E72D297353CC}">
                  <c16:uniqueId val="{0000001B-DB1F-43E1-8C1D-4FB5908B2F32}"/>
                </c:ext>
              </c:extLst>
            </c:dLbl>
            <c:dLbl>
              <c:idx val="8"/>
              <c:delete val="1"/>
              <c:extLst>
                <c:ext xmlns:c15="http://schemas.microsoft.com/office/drawing/2012/chart" uri="{CE6537A1-D6FC-4f65-9D91-7224C49458BB}"/>
                <c:ext xmlns:c16="http://schemas.microsoft.com/office/drawing/2014/chart" uri="{C3380CC4-5D6E-409C-BE32-E72D297353CC}">
                  <c16:uniqueId val="{0000001C-DB1F-43E1-8C1D-4FB5908B2F32}"/>
                </c:ext>
              </c:extLst>
            </c:dLbl>
            <c:dLbl>
              <c:idx val="9"/>
              <c:delete val="1"/>
              <c:extLst>
                <c:ext xmlns:c15="http://schemas.microsoft.com/office/drawing/2012/chart" uri="{CE6537A1-D6FC-4f65-9D91-7224C49458BB}"/>
                <c:ext xmlns:c16="http://schemas.microsoft.com/office/drawing/2014/chart" uri="{C3380CC4-5D6E-409C-BE32-E72D297353CC}">
                  <c16:uniqueId val="{00000026-DB1F-43E1-8C1D-4FB5908B2F32}"/>
                </c:ext>
              </c:extLst>
            </c:dLbl>
            <c:dLbl>
              <c:idx val="10"/>
              <c:delete val="1"/>
              <c:extLst>
                <c:ext xmlns:c15="http://schemas.microsoft.com/office/drawing/2012/chart" uri="{CE6537A1-D6FC-4f65-9D91-7224C49458BB}"/>
                <c:ext xmlns:c16="http://schemas.microsoft.com/office/drawing/2014/chart" uri="{C3380CC4-5D6E-409C-BE32-E72D297353CC}">
                  <c16:uniqueId val="{00000028-DB1F-43E1-8C1D-4FB5908B2F32}"/>
                </c:ext>
              </c:extLst>
            </c:dLbl>
            <c:dLbl>
              <c:idx val="11"/>
              <c:delete val="1"/>
              <c:extLst>
                <c:ext xmlns:c15="http://schemas.microsoft.com/office/drawing/2012/chart" uri="{CE6537A1-D6FC-4f65-9D91-7224C49458BB}"/>
                <c:ext xmlns:c16="http://schemas.microsoft.com/office/drawing/2014/chart" uri="{C3380CC4-5D6E-409C-BE32-E72D297353CC}">
                  <c16:uniqueId val="{00000005-DB1F-43E1-8C1D-4FB5908B2F32}"/>
                </c:ext>
              </c:extLst>
            </c:dLbl>
            <c:dLbl>
              <c:idx val="12"/>
              <c:delete val="1"/>
              <c:extLst>
                <c:ext xmlns:c15="http://schemas.microsoft.com/office/drawing/2012/chart" uri="{CE6537A1-D6FC-4f65-9D91-7224C49458BB}"/>
                <c:ext xmlns:c16="http://schemas.microsoft.com/office/drawing/2014/chart" uri="{C3380CC4-5D6E-409C-BE32-E72D297353CC}">
                  <c16:uniqueId val="{00000004-DB1F-43E1-8C1D-4FB5908B2F32}"/>
                </c:ext>
              </c:extLst>
            </c:dLbl>
            <c:dLbl>
              <c:idx val="13"/>
              <c:layout>
                <c:manualLayout>
                  <c:x val="2.2448457296454866E-2"/>
                  <c:y val="-4.13406077050241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1-DB1F-43E1-8C1D-4FB5908B2F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Only-Historical'!$C$7:$P$7</c:f>
              <c:numCache>
                <c:formatCode>_("$"* #,##0.00_);_("$"* \(#,##0.00\);_("$"* "-"??_);_(@_)</c:formatCode>
                <c:ptCount val="14"/>
                <c:pt idx="0">
                  <c:v>13362251.310000001</c:v>
                </c:pt>
                <c:pt idx="1">
                  <c:v>13811965.42</c:v>
                </c:pt>
                <c:pt idx="2">
                  <c:v>13838096.220000001</c:v>
                </c:pt>
                <c:pt idx="3">
                  <c:v>14670535.539999999</c:v>
                </c:pt>
                <c:pt idx="4">
                  <c:v>15623588</c:v>
                </c:pt>
                <c:pt idx="5">
                  <c:v>16485742.26</c:v>
                </c:pt>
                <c:pt idx="6">
                  <c:v>17517640.489999998</c:v>
                </c:pt>
                <c:pt idx="7">
                  <c:v>19720747.449999999</c:v>
                </c:pt>
                <c:pt idx="8">
                  <c:v>20060247.140000001</c:v>
                </c:pt>
                <c:pt idx="9">
                  <c:v>20161583.489999998</c:v>
                </c:pt>
                <c:pt idx="10">
                  <c:v>20829341.670000002</c:v>
                </c:pt>
                <c:pt idx="11">
                  <c:v>18283602.780000001</c:v>
                </c:pt>
                <c:pt idx="12" formatCode="&quot;$&quot;#,##0.00_);[Red]\(&quot;$&quot;#,##0.00\)">
                  <c:v>28892150.550000004</c:v>
                </c:pt>
                <c:pt idx="13">
                  <c:v>30543249.489999998</c:v>
                </c:pt>
              </c:numCache>
            </c:numRef>
          </c:val>
          <c:smooth val="0"/>
          <c:extLst>
            <c:ext xmlns:c16="http://schemas.microsoft.com/office/drawing/2014/chart" uri="{C3380CC4-5D6E-409C-BE32-E72D297353CC}">
              <c16:uniqueId val="{00000000-6D13-4432-8F4B-92B7E4BA73AE}"/>
            </c:ext>
          </c:extLst>
        </c:ser>
        <c:ser>
          <c:idx val="2"/>
          <c:order val="1"/>
          <c:tx>
            <c:v>Inn</c:v>
          </c:tx>
          <c:spPr>
            <a:ln w="28575" cap="rnd">
              <a:solidFill>
                <a:schemeClr val="accent3"/>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37-DB1F-43E1-8C1D-4FB5908B2F32}"/>
                </c:ext>
              </c:extLst>
            </c:dLbl>
            <c:dLbl>
              <c:idx val="1"/>
              <c:delete val="1"/>
              <c:extLst>
                <c:ext xmlns:c15="http://schemas.microsoft.com/office/drawing/2012/chart" uri="{CE6537A1-D6FC-4f65-9D91-7224C49458BB}"/>
                <c:ext xmlns:c16="http://schemas.microsoft.com/office/drawing/2014/chart" uri="{C3380CC4-5D6E-409C-BE32-E72D297353CC}">
                  <c16:uniqueId val="{00000039-DB1F-43E1-8C1D-4FB5908B2F32}"/>
                </c:ext>
              </c:extLst>
            </c:dLbl>
            <c:dLbl>
              <c:idx val="2"/>
              <c:delete val="1"/>
              <c:extLst>
                <c:ext xmlns:c15="http://schemas.microsoft.com/office/drawing/2012/chart" uri="{CE6537A1-D6FC-4f65-9D91-7224C49458BB}"/>
                <c:ext xmlns:c16="http://schemas.microsoft.com/office/drawing/2014/chart" uri="{C3380CC4-5D6E-409C-BE32-E72D297353CC}">
                  <c16:uniqueId val="{0000003B-DB1F-43E1-8C1D-4FB5908B2F32}"/>
                </c:ext>
              </c:extLst>
            </c:dLbl>
            <c:dLbl>
              <c:idx val="3"/>
              <c:delete val="1"/>
              <c:extLst>
                <c:ext xmlns:c15="http://schemas.microsoft.com/office/drawing/2012/chart" uri="{CE6537A1-D6FC-4f65-9D91-7224C49458BB}"/>
                <c:ext xmlns:c16="http://schemas.microsoft.com/office/drawing/2014/chart" uri="{C3380CC4-5D6E-409C-BE32-E72D297353CC}">
                  <c16:uniqueId val="{0000003D-DB1F-43E1-8C1D-4FB5908B2F32}"/>
                </c:ext>
              </c:extLst>
            </c:dLbl>
            <c:dLbl>
              <c:idx val="4"/>
              <c:delete val="1"/>
              <c:extLst>
                <c:ext xmlns:c15="http://schemas.microsoft.com/office/drawing/2012/chart" uri="{CE6537A1-D6FC-4f65-9D91-7224C49458BB}"/>
                <c:ext xmlns:c16="http://schemas.microsoft.com/office/drawing/2014/chart" uri="{C3380CC4-5D6E-409C-BE32-E72D297353CC}">
                  <c16:uniqueId val="{0000003F-DB1F-43E1-8C1D-4FB5908B2F32}"/>
                </c:ext>
              </c:extLst>
            </c:dLbl>
            <c:dLbl>
              <c:idx val="5"/>
              <c:delete val="1"/>
              <c:extLst>
                <c:ext xmlns:c15="http://schemas.microsoft.com/office/drawing/2012/chart" uri="{CE6537A1-D6FC-4f65-9D91-7224C49458BB}"/>
                <c:ext xmlns:c16="http://schemas.microsoft.com/office/drawing/2014/chart" uri="{C3380CC4-5D6E-409C-BE32-E72D297353CC}">
                  <c16:uniqueId val="{00000041-DB1F-43E1-8C1D-4FB5908B2F32}"/>
                </c:ext>
              </c:extLst>
            </c:dLbl>
            <c:dLbl>
              <c:idx val="6"/>
              <c:delete val="1"/>
              <c:extLst>
                <c:ext xmlns:c15="http://schemas.microsoft.com/office/drawing/2012/chart" uri="{CE6537A1-D6FC-4f65-9D91-7224C49458BB}"/>
                <c:ext xmlns:c16="http://schemas.microsoft.com/office/drawing/2014/chart" uri="{C3380CC4-5D6E-409C-BE32-E72D297353CC}">
                  <c16:uniqueId val="{00000048-DB1F-43E1-8C1D-4FB5908B2F32}"/>
                </c:ext>
              </c:extLst>
            </c:dLbl>
            <c:dLbl>
              <c:idx val="7"/>
              <c:delete val="1"/>
              <c:extLst>
                <c:ext xmlns:c15="http://schemas.microsoft.com/office/drawing/2012/chart" uri="{CE6537A1-D6FC-4f65-9D91-7224C49458BB}"/>
                <c:ext xmlns:c16="http://schemas.microsoft.com/office/drawing/2014/chart" uri="{C3380CC4-5D6E-409C-BE32-E72D297353CC}">
                  <c16:uniqueId val="{00000047-DB1F-43E1-8C1D-4FB5908B2F32}"/>
                </c:ext>
              </c:extLst>
            </c:dLbl>
            <c:dLbl>
              <c:idx val="8"/>
              <c:delete val="1"/>
              <c:extLst>
                <c:ext xmlns:c15="http://schemas.microsoft.com/office/drawing/2012/chart" uri="{CE6537A1-D6FC-4f65-9D91-7224C49458BB}"/>
                <c:ext xmlns:c16="http://schemas.microsoft.com/office/drawing/2014/chart" uri="{C3380CC4-5D6E-409C-BE32-E72D297353CC}">
                  <c16:uniqueId val="{00000046-DB1F-43E1-8C1D-4FB5908B2F32}"/>
                </c:ext>
              </c:extLst>
            </c:dLbl>
            <c:dLbl>
              <c:idx val="9"/>
              <c:delete val="1"/>
              <c:extLst>
                <c:ext xmlns:c15="http://schemas.microsoft.com/office/drawing/2012/chart" uri="{CE6537A1-D6FC-4f65-9D91-7224C49458BB}"/>
                <c:ext xmlns:c16="http://schemas.microsoft.com/office/drawing/2014/chart" uri="{C3380CC4-5D6E-409C-BE32-E72D297353CC}">
                  <c16:uniqueId val="{00000045-DB1F-43E1-8C1D-4FB5908B2F32}"/>
                </c:ext>
              </c:extLst>
            </c:dLbl>
            <c:dLbl>
              <c:idx val="10"/>
              <c:delete val="1"/>
              <c:extLst>
                <c:ext xmlns:c15="http://schemas.microsoft.com/office/drawing/2012/chart" uri="{CE6537A1-D6FC-4f65-9D91-7224C49458BB}"/>
                <c:ext xmlns:c16="http://schemas.microsoft.com/office/drawing/2014/chart" uri="{C3380CC4-5D6E-409C-BE32-E72D297353CC}">
                  <c16:uniqueId val="{0000004A-DB1F-43E1-8C1D-4FB5908B2F32}"/>
                </c:ext>
              </c:extLst>
            </c:dLbl>
            <c:dLbl>
              <c:idx val="11"/>
              <c:delete val="1"/>
              <c:extLst>
                <c:ext xmlns:c15="http://schemas.microsoft.com/office/drawing/2012/chart" uri="{CE6537A1-D6FC-4f65-9D91-7224C49458BB}"/>
                <c:ext xmlns:c16="http://schemas.microsoft.com/office/drawing/2014/chart" uri="{C3380CC4-5D6E-409C-BE32-E72D297353CC}">
                  <c16:uniqueId val="{0000004D-DB1F-43E1-8C1D-4FB5908B2F32}"/>
                </c:ext>
              </c:extLst>
            </c:dLbl>
            <c:dLbl>
              <c:idx val="12"/>
              <c:delete val="1"/>
              <c:extLst>
                <c:ext xmlns:c15="http://schemas.microsoft.com/office/drawing/2012/chart" uri="{CE6537A1-D6FC-4f65-9D91-7224C49458BB}"/>
                <c:ext xmlns:c16="http://schemas.microsoft.com/office/drawing/2014/chart" uri="{C3380CC4-5D6E-409C-BE32-E72D297353CC}">
                  <c16:uniqueId val="{0000004B-DB1F-43E1-8C1D-4FB5908B2F32}"/>
                </c:ext>
              </c:extLst>
            </c:dLbl>
            <c:dLbl>
              <c:idx val="13"/>
              <c:layout>
                <c:manualLayout>
                  <c:x val="2.278198046196931E-2"/>
                  <c:y val="-9.962579961187378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F-DB1F-43E1-8C1D-4FB5908B2F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Only-Historical'!$C$21:$P$21</c:f>
              <c:numCache>
                <c:formatCode>_("$"* #,##0.00_);_("$"* \(#,##0.00\);_("$"* "-"??_);_(@_)</c:formatCode>
                <c:ptCount val="14"/>
                <c:pt idx="0">
                  <c:v>3102516.3</c:v>
                </c:pt>
                <c:pt idx="1">
                  <c:v>3161195.66</c:v>
                </c:pt>
                <c:pt idx="2">
                  <c:v>3062764.61</c:v>
                </c:pt>
                <c:pt idx="3">
                  <c:v>3304730.82</c:v>
                </c:pt>
                <c:pt idx="4">
                  <c:v>2963716.82</c:v>
                </c:pt>
                <c:pt idx="5">
                  <c:v>3127839.25</c:v>
                </c:pt>
                <c:pt idx="6">
                  <c:v>2922857.99</c:v>
                </c:pt>
                <c:pt idx="7">
                  <c:v>3406616.79</c:v>
                </c:pt>
                <c:pt idx="8">
                  <c:v>3683923.32</c:v>
                </c:pt>
                <c:pt idx="9">
                  <c:v>4023821.53</c:v>
                </c:pt>
                <c:pt idx="10">
                  <c:v>4260526.42</c:v>
                </c:pt>
                <c:pt idx="11">
                  <c:v>3762518.6399999997</c:v>
                </c:pt>
                <c:pt idx="12" formatCode="&quot;$&quot;#,##0.00_);[Red]\(&quot;$&quot;#,##0.00\)">
                  <c:v>5717645.8399999989</c:v>
                </c:pt>
                <c:pt idx="13" formatCode="&quot;$&quot;#,##0.00_);[Red]\(&quot;$&quot;#,##0.00\)">
                  <c:v>5464275.2400000002</c:v>
                </c:pt>
              </c:numCache>
            </c:numRef>
          </c:val>
          <c:smooth val="0"/>
          <c:extLst>
            <c:ext xmlns:c16="http://schemas.microsoft.com/office/drawing/2014/chart" uri="{C3380CC4-5D6E-409C-BE32-E72D297353CC}">
              <c16:uniqueId val="{00000001-6D13-4432-8F4B-92B7E4BA73AE}"/>
            </c:ext>
          </c:extLst>
        </c:ser>
        <c:ser>
          <c:idx val="3"/>
          <c:order val="2"/>
          <c:tx>
            <c:v>Condo</c:v>
          </c:tx>
          <c:spPr>
            <a:ln w="28575" cap="rnd">
              <a:solidFill>
                <a:schemeClr val="accent6">
                  <a:lumMod val="50000"/>
                </a:schemeClr>
              </a:solidFill>
              <a:round/>
            </a:ln>
            <a:effectLst/>
          </c:spPr>
          <c:marker>
            <c:symbol val="none"/>
          </c:marker>
          <c:dPt>
            <c:idx val="0"/>
            <c:marker>
              <c:symbol val="none"/>
            </c:marker>
            <c:bubble3D val="0"/>
            <c:spPr>
              <a:ln w="28575" cap="rnd">
                <a:solidFill>
                  <a:schemeClr val="accent6">
                    <a:lumMod val="50000"/>
                  </a:schemeClr>
                </a:solidFill>
                <a:round/>
              </a:ln>
              <a:effectLst/>
            </c:spPr>
            <c:extLst>
              <c:ext xmlns:c16="http://schemas.microsoft.com/office/drawing/2014/chart" uri="{C3380CC4-5D6E-409C-BE32-E72D297353CC}">
                <c16:uniqueId val="{00000003-6D13-4432-8F4B-92B7E4BA73AE}"/>
              </c:ext>
            </c:extLst>
          </c:dPt>
          <c:dLbls>
            <c:dLbl>
              <c:idx val="0"/>
              <c:delete val="1"/>
              <c:extLst>
                <c:ext xmlns:c15="http://schemas.microsoft.com/office/drawing/2012/chart" uri="{CE6537A1-D6FC-4f65-9D91-7224C49458BB}"/>
                <c:ext xmlns:c16="http://schemas.microsoft.com/office/drawing/2014/chart" uri="{C3380CC4-5D6E-409C-BE32-E72D297353CC}">
                  <c16:uniqueId val="{00000003-6D13-4432-8F4B-92B7E4BA73AE}"/>
                </c:ext>
              </c:extLst>
            </c:dLbl>
            <c:dLbl>
              <c:idx val="1"/>
              <c:delete val="1"/>
              <c:extLst>
                <c:ext xmlns:c15="http://schemas.microsoft.com/office/drawing/2012/chart" uri="{CE6537A1-D6FC-4f65-9D91-7224C49458BB}"/>
                <c:ext xmlns:c16="http://schemas.microsoft.com/office/drawing/2014/chart" uri="{C3380CC4-5D6E-409C-BE32-E72D297353CC}">
                  <c16:uniqueId val="{0000002A-DB1F-43E1-8C1D-4FB5908B2F32}"/>
                </c:ext>
              </c:extLst>
            </c:dLbl>
            <c:dLbl>
              <c:idx val="2"/>
              <c:delete val="1"/>
              <c:extLst>
                <c:ext xmlns:c15="http://schemas.microsoft.com/office/drawing/2012/chart" uri="{CE6537A1-D6FC-4f65-9D91-7224C49458BB}"/>
                <c:ext xmlns:c16="http://schemas.microsoft.com/office/drawing/2014/chart" uri="{C3380CC4-5D6E-409C-BE32-E72D297353CC}">
                  <c16:uniqueId val="{0000002B-DB1F-43E1-8C1D-4FB5908B2F32}"/>
                </c:ext>
              </c:extLst>
            </c:dLbl>
            <c:dLbl>
              <c:idx val="3"/>
              <c:delete val="1"/>
              <c:extLst>
                <c:ext xmlns:c15="http://schemas.microsoft.com/office/drawing/2012/chart" uri="{CE6537A1-D6FC-4f65-9D91-7224C49458BB}"/>
                <c:ext xmlns:c16="http://schemas.microsoft.com/office/drawing/2014/chart" uri="{C3380CC4-5D6E-409C-BE32-E72D297353CC}">
                  <c16:uniqueId val="{0000002C-DB1F-43E1-8C1D-4FB5908B2F32}"/>
                </c:ext>
              </c:extLst>
            </c:dLbl>
            <c:dLbl>
              <c:idx val="4"/>
              <c:delete val="1"/>
              <c:extLst>
                <c:ext xmlns:c15="http://schemas.microsoft.com/office/drawing/2012/chart" uri="{CE6537A1-D6FC-4f65-9D91-7224C49458BB}"/>
                <c:ext xmlns:c16="http://schemas.microsoft.com/office/drawing/2014/chart" uri="{C3380CC4-5D6E-409C-BE32-E72D297353CC}">
                  <c16:uniqueId val="{0000002D-DB1F-43E1-8C1D-4FB5908B2F32}"/>
                </c:ext>
              </c:extLst>
            </c:dLbl>
            <c:dLbl>
              <c:idx val="5"/>
              <c:delete val="1"/>
              <c:extLst>
                <c:ext xmlns:c15="http://schemas.microsoft.com/office/drawing/2012/chart" uri="{CE6537A1-D6FC-4f65-9D91-7224C49458BB}"/>
                <c:ext xmlns:c16="http://schemas.microsoft.com/office/drawing/2014/chart" uri="{C3380CC4-5D6E-409C-BE32-E72D297353CC}">
                  <c16:uniqueId val="{0000002E-DB1F-43E1-8C1D-4FB5908B2F32}"/>
                </c:ext>
              </c:extLst>
            </c:dLbl>
            <c:dLbl>
              <c:idx val="6"/>
              <c:delete val="1"/>
              <c:extLst>
                <c:ext xmlns:c15="http://schemas.microsoft.com/office/drawing/2012/chart" uri="{CE6537A1-D6FC-4f65-9D91-7224C49458BB}"/>
                <c:ext xmlns:c16="http://schemas.microsoft.com/office/drawing/2014/chart" uri="{C3380CC4-5D6E-409C-BE32-E72D297353CC}">
                  <c16:uniqueId val="{0000002F-DB1F-43E1-8C1D-4FB5908B2F32}"/>
                </c:ext>
              </c:extLst>
            </c:dLbl>
            <c:dLbl>
              <c:idx val="7"/>
              <c:delete val="1"/>
              <c:extLst>
                <c:ext xmlns:c15="http://schemas.microsoft.com/office/drawing/2012/chart" uri="{CE6537A1-D6FC-4f65-9D91-7224C49458BB}"/>
                <c:ext xmlns:c16="http://schemas.microsoft.com/office/drawing/2014/chart" uri="{C3380CC4-5D6E-409C-BE32-E72D297353CC}">
                  <c16:uniqueId val="{00000030-DB1F-43E1-8C1D-4FB5908B2F32}"/>
                </c:ext>
              </c:extLst>
            </c:dLbl>
            <c:dLbl>
              <c:idx val="8"/>
              <c:delete val="1"/>
              <c:extLst>
                <c:ext xmlns:c15="http://schemas.microsoft.com/office/drawing/2012/chart" uri="{CE6537A1-D6FC-4f65-9D91-7224C49458BB}"/>
                <c:ext xmlns:c16="http://schemas.microsoft.com/office/drawing/2014/chart" uri="{C3380CC4-5D6E-409C-BE32-E72D297353CC}">
                  <c16:uniqueId val="{00000031-DB1F-43E1-8C1D-4FB5908B2F32}"/>
                </c:ext>
              </c:extLst>
            </c:dLbl>
            <c:dLbl>
              <c:idx val="9"/>
              <c:delete val="1"/>
              <c:extLst>
                <c:ext xmlns:c15="http://schemas.microsoft.com/office/drawing/2012/chart" uri="{CE6537A1-D6FC-4f65-9D91-7224C49458BB}"/>
                <c:ext xmlns:c16="http://schemas.microsoft.com/office/drawing/2014/chart" uri="{C3380CC4-5D6E-409C-BE32-E72D297353CC}">
                  <c16:uniqueId val="{00000032-DB1F-43E1-8C1D-4FB5908B2F32}"/>
                </c:ext>
              </c:extLst>
            </c:dLbl>
            <c:dLbl>
              <c:idx val="10"/>
              <c:delete val="1"/>
              <c:extLst>
                <c:ext xmlns:c15="http://schemas.microsoft.com/office/drawing/2012/chart" uri="{CE6537A1-D6FC-4f65-9D91-7224C49458BB}"/>
                <c:ext xmlns:c16="http://schemas.microsoft.com/office/drawing/2014/chart" uri="{C3380CC4-5D6E-409C-BE32-E72D297353CC}">
                  <c16:uniqueId val="{00000033-DB1F-43E1-8C1D-4FB5908B2F32}"/>
                </c:ext>
              </c:extLst>
            </c:dLbl>
            <c:dLbl>
              <c:idx val="11"/>
              <c:delete val="1"/>
              <c:extLst>
                <c:ext xmlns:c15="http://schemas.microsoft.com/office/drawing/2012/chart" uri="{CE6537A1-D6FC-4f65-9D91-7224C49458BB}"/>
                <c:ext xmlns:c16="http://schemas.microsoft.com/office/drawing/2014/chart" uri="{C3380CC4-5D6E-409C-BE32-E72D297353CC}">
                  <c16:uniqueId val="{00000034-DB1F-43E1-8C1D-4FB5908B2F32}"/>
                </c:ext>
              </c:extLst>
            </c:dLbl>
            <c:dLbl>
              <c:idx val="12"/>
              <c:delete val="1"/>
              <c:extLst>
                <c:ext xmlns:c15="http://schemas.microsoft.com/office/drawing/2012/chart" uri="{CE6537A1-D6FC-4f65-9D91-7224C49458BB}"/>
                <c:ext xmlns:c16="http://schemas.microsoft.com/office/drawing/2014/chart" uri="{C3380CC4-5D6E-409C-BE32-E72D297353CC}">
                  <c16:uniqueId val="{00000035-DB1F-43E1-8C1D-4FB5908B2F32}"/>
                </c:ext>
              </c:extLst>
            </c:dLbl>
            <c:dLbl>
              <c:idx val="13"/>
              <c:layout>
                <c:manualLayout>
                  <c:x val="2.4710376445954901E-2"/>
                  <c:y val="-1.404936031050201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0-DB1F-43E1-8C1D-4FB5908B2F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Only-Historical'!$C$28:$P$28</c:f>
              <c:numCache>
                <c:formatCode>_("$"* #,##0.00_);_("$"* \(#,##0.00\);_("$"* "-"??_);_(@_)</c:formatCode>
                <c:ptCount val="14"/>
                <c:pt idx="0">
                  <c:v>4536078.29</c:v>
                </c:pt>
                <c:pt idx="1">
                  <c:v>4861878.93</c:v>
                </c:pt>
                <c:pt idx="2">
                  <c:v>4566165.96</c:v>
                </c:pt>
                <c:pt idx="3">
                  <c:v>4583896.6399999997</c:v>
                </c:pt>
                <c:pt idx="4">
                  <c:v>4897605.92</c:v>
                </c:pt>
                <c:pt idx="5">
                  <c:v>5134051.95</c:v>
                </c:pt>
                <c:pt idx="6">
                  <c:v>5420621.8200000003</c:v>
                </c:pt>
                <c:pt idx="7">
                  <c:v>5665905.2999999998</c:v>
                </c:pt>
                <c:pt idx="8">
                  <c:v>5899011.4000000004</c:v>
                </c:pt>
                <c:pt idx="9">
                  <c:v>6099824.7999999998</c:v>
                </c:pt>
                <c:pt idx="10">
                  <c:v>6482394.5699999994</c:v>
                </c:pt>
                <c:pt idx="11">
                  <c:v>6044404.1200000001</c:v>
                </c:pt>
                <c:pt idx="12" formatCode="&quot;$&quot;#,##0.00_);[Red]\(&quot;$&quot;#,##0.00\)">
                  <c:v>9578416.7599999998</c:v>
                </c:pt>
                <c:pt idx="13" formatCode="&quot;$&quot;#,##0.00_);[Red]\(&quot;$&quot;#,##0.00\)">
                  <c:v>10054070.369999997</c:v>
                </c:pt>
              </c:numCache>
            </c:numRef>
          </c:val>
          <c:smooth val="0"/>
          <c:extLst>
            <c:ext xmlns:c16="http://schemas.microsoft.com/office/drawing/2014/chart" uri="{C3380CC4-5D6E-409C-BE32-E72D297353CC}">
              <c16:uniqueId val="{00000004-6D13-4432-8F4B-92B7E4BA73AE}"/>
            </c:ext>
          </c:extLst>
        </c:ser>
        <c:ser>
          <c:idx val="4"/>
          <c:order val="3"/>
          <c:tx>
            <c:v>Bed/Breakfast</c:v>
          </c:tx>
          <c:spPr>
            <a:ln w="28575" cap="rnd">
              <a:solidFill>
                <a:schemeClr val="accent5">
                  <a:lumMod val="75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36-DB1F-43E1-8C1D-4FB5908B2F32}"/>
                </c:ext>
              </c:extLst>
            </c:dLbl>
            <c:dLbl>
              <c:idx val="1"/>
              <c:delete val="1"/>
              <c:extLst>
                <c:ext xmlns:c15="http://schemas.microsoft.com/office/drawing/2012/chart" uri="{CE6537A1-D6FC-4f65-9D91-7224C49458BB}"/>
                <c:ext xmlns:c16="http://schemas.microsoft.com/office/drawing/2014/chart" uri="{C3380CC4-5D6E-409C-BE32-E72D297353CC}">
                  <c16:uniqueId val="{00000038-DB1F-43E1-8C1D-4FB5908B2F32}"/>
                </c:ext>
              </c:extLst>
            </c:dLbl>
            <c:dLbl>
              <c:idx val="2"/>
              <c:delete val="1"/>
              <c:extLst>
                <c:ext xmlns:c15="http://schemas.microsoft.com/office/drawing/2012/chart" uri="{CE6537A1-D6FC-4f65-9D91-7224C49458BB}"/>
                <c:ext xmlns:c16="http://schemas.microsoft.com/office/drawing/2014/chart" uri="{C3380CC4-5D6E-409C-BE32-E72D297353CC}">
                  <c16:uniqueId val="{0000003A-DB1F-43E1-8C1D-4FB5908B2F32}"/>
                </c:ext>
              </c:extLst>
            </c:dLbl>
            <c:dLbl>
              <c:idx val="3"/>
              <c:delete val="1"/>
              <c:extLst>
                <c:ext xmlns:c15="http://schemas.microsoft.com/office/drawing/2012/chart" uri="{CE6537A1-D6FC-4f65-9D91-7224C49458BB}"/>
                <c:ext xmlns:c16="http://schemas.microsoft.com/office/drawing/2014/chart" uri="{C3380CC4-5D6E-409C-BE32-E72D297353CC}">
                  <c16:uniqueId val="{0000003C-DB1F-43E1-8C1D-4FB5908B2F32}"/>
                </c:ext>
              </c:extLst>
            </c:dLbl>
            <c:dLbl>
              <c:idx val="4"/>
              <c:delete val="1"/>
              <c:extLst>
                <c:ext xmlns:c15="http://schemas.microsoft.com/office/drawing/2012/chart" uri="{CE6537A1-D6FC-4f65-9D91-7224C49458BB}"/>
                <c:ext xmlns:c16="http://schemas.microsoft.com/office/drawing/2014/chart" uri="{C3380CC4-5D6E-409C-BE32-E72D297353CC}">
                  <c16:uniqueId val="{0000003E-DB1F-43E1-8C1D-4FB5908B2F32}"/>
                </c:ext>
              </c:extLst>
            </c:dLbl>
            <c:dLbl>
              <c:idx val="5"/>
              <c:delete val="1"/>
              <c:extLst>
                <c:ext xmlns:c15="http://schemas.microsoft.com/office/drawing/2012/chart" uri="{CE6537A1-D6FC-4f65-9D91-7224C49458BB}"/>
                <c:ext xmlns:c16="http://schemas.microsoft.com/office/drawing/2014/chart" uri="{C3380CC4-5D6E-409C-BE32-E72D297353CC}">
                  <c16:uniqueId val="{00000040-DB1F-43E1-8C1D-4FB5908B2F32}"/>
                </c:ext>
              </c:extLst>
            </c:dLbl>
            <c:dLbl>
              <c:idx val="6"/>
              <c:delete val="1"/>
              <c:extLst>
                <c:ext xmlns:c15="http://schemas.microsoft.com/office/drawing/2012/chart" uri="{CE6537A1-D6FC-4f65-9D91-7224C49458BB}"/>
                <c:ext xmlns:c16="http://schemas.microsoft.com/office/drawing/2014/chart" uri="{C3380CC4-5D6E-409C-BE32-E72D297353CC}">
                  <c16:uniqueId val="{00000042-DB1F-43E1-8C1D-4FB5908B2F32}"/>
                </c:ext>
              </c:extLst>
            </c:dLbl>
            <c:dLbl>
              <c:idx val="7"/>
              <c:delete val="1"/>
              <c:extLst>
                <c:ext xmlns:c15="http://schemas.microsoft.com/office/drawing/2012/chart" uri="{CE6537A1-D6FC-4f65-9D91-7224C49458BB}"/>
                <c:ext xmlns:c16="http://schemas.microsoft.com/office/drawing/2014/chart" uri="{C3380CC4-5D6E-409C-BE32-E72D297353CC}">
                  <c16:uniqueId val="{00000043-DB1F-43E1-8C1D-4FB5908B2F32}"/>
                </c:ext>
              </c:extLst>
            </c:dLbl>
            <c:dLbl>
              <c:idx val="8"/>
              <c:delete val="1"/>
              <c:extLst>
                <c:ext xmlns:c15="http://schemas.microsoft.com/office/drawing/2012/chart" uri="{CE6537A1-D6FC-4f65-9D91-7224C49458BB}"/>
                <c:ext xmlns:c16="http://schemas.microsoft.com/office/drawing/2014/chart" uri="{C3380CC4-5D6E-409C-BE32-E72D297353CC}">
                  <c16:uniqueId val="{00000044-DB1F-43E1-8C1D-4FB5908B2F32}"/>
                </c:ext>
              </c:extLst>
            </c:dLbl>
            <c:dLbl>
              <c:idx val="9"/>
              <c:delete val="1"/>
              <c:extLst>
                <c:ext xmlns:c15="http://schemas.microsoft.com/office/drawing/2012/chart" uri="{CE6537A1-D6FC-4f65-9D91-7224C49458BB}"/>
                <c:ext xmlns:c16="http://schemas.microsoft.com/office/drawing/2014/chart" uri="{C3380CC4-5D6E-409C-BE32-E72D297353CC}">
                  <c16:uniqueId val="{00000049-DB1F-43E1-8C1D-4FB5908B2F32}"/>
                </c:ext>
              </c:extLst>
            </c:dLbl>
            <c:dLbl>
              <c:idx val="10"/>
              <c:delete val="1"/>
              <c:extLst>
                <c:ext xmlns:c15="http://schemas.microsoft.com/office/drawing/2012/chart" uri="{CE6537A1-D6FC-4f65-9D91-7224C49458BB}"/>
                <c:ext xmlns:c16="http://schemas.microsoft.com/office/drawing/2014/chart" uri="{C3380CC4-5D6E-409C-BE32-E72D297353CC}">
                  <c16:uniqueId val="{0000004C-DB1F-43E1-8C1D-4FB5908B2F32}"/>
                </c:ext>
              </c:extLst>
            </c:dLbl>
            <c:dLbl>
              <c:idx val="11"/>
              <c:delete val="1"/>
              <c:extLst>
                <c:ext xmlns:c15="http://schemas.microsoft.com/office/drawing/2012/chart" uri="{CE6537A1-D6FC-4f65-9D91-7224C49458BB}"/>
                <c:ext xmlns:c16="http://schemas.microsoft.com/office/drawing/2014/chart" uri="{C3380CC4-5D6E-409C-BE32-E72D297353CC}">
                  <c16:uniqueId val="{0000004E-DB1F-43E1-8C1D-4FB5908B2F32}"/>
                </c:ext>
              </c:extLst>
            </c:dLbl>
            <c:dLbl>
              <c:idx val="12"/>
              <c:delete val="1"/>
              <c:extLst>
                <c:ext xmlns:c15="http://schemas.microsoft.com/office/drawing/2012/chart" uri="{CE6537A1-D6FC-4f65-9D91-7224C49458BB}"/>
                <c:ext xmlns:c16="http://schemas.microsoft.com/office/drawing/2014/chart" uri="{C3380CC4-5D6E-409C-BE32-E72D297353CC}">
                  <c16:uniqueId val="{0000004F-DB1F-43E1-8C1D-4FB5908B2F32}"/>
                </c:ext>
              </c:extLst>
            </c:dLbl>
            <c:dLbl>
              <c:idx val="13"/>
              <c:layout>
                <c:manualLayout>
                  <c:x val="2.3903140917774887E-2"/>
                  <c:y val="-4.257484007762628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E-DB1F-43E1-8C1D-4FB5908B2F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Only-Historical'!$C$35:$P$35</c:f>
              <c:numCache>
                <c:formatCode>_("$"* #,##0.00_);_("$"* \(#,##0.00\);_("$"* "-"??_);_(@_)</c:formatCode>
                <c:ptCount val="14"/>
                <c:pt idx="0">
                  <c:v>2331608.83</c:v>
                </c:pt>
                <c:pt idx="1">
                  <c:v>2532498.83</c:v>
                </c:pt>
                <c:pt idx="2">
                  <c:v>2678646.1</c:v>
                </c:pt>
                <c:pt idx="3">
                  <c:v>2938842.98</c:v>
                </c:pt>
                <c:pt idx="4">
                  <c:v>2869680</c:v>
                </c:pt>
                <c:pt idx="5">
                  <c:v>2587157.9300000002</c:v>
                </c:pt>
                <c:pt idx="6">
                  <c:v>2935066.43</c:v>
                </c:pt>
                <c:pt idx="7">
                  <c:v>3149396.3</c:v>
                </c:pt>
                <c:pt idx="8">
                  <c:v>2857391.06</c:v>
                </c:pt>
                <c:pt idx="9">
                  <c:v>2817004.97</c:v>
                </c:pt>
                <c:pt idx="10">
                  <c:v>2615428.31</c:v>
                </c:pt>
                <c:pt idx="11">
                  <c:v>2024949.0599999998</c:v>
                </c:pt>
                <c:pt idx="12" formatCode="&quot;$&quot;#,##0.00_);[Red]\(&quot;$&quot;#,##0.00\)">
                  <c:v>3243289.1100000003</c:v>
                </c:pt>
                <c:pt idx="13" formatCode="&quot;$&quot;#,##0.00_);[Red]\(&quot;$&quot;#,##0.00\)">
                  <c:v>3276855.25</c:v>
                </c:pt>
              </c:numCache>
            </c:numRef>
          </c:val>
          <c:smooth val="0"/>
          <c:extLst>
            <c:ext xmlns:c16="http://schemas.microsoft.com/office/drawing/2014/chart" uri="{C3380CC4-5D6E-409C-BE32-E72D297353CC}">
              <c16:uniqueId val="{00000005-6D13-4432-8F4B-92B7E4BA73AE}"/>
            </c:ext>
          </c:extLst>
        </c:ser>
        <c:ser>
          <c:idx val="5"/>
          <c:order val="4"/>
          <c:tx>
            <c:v>Cottage/Cabin/House</c:v>
          </c:tx>
          <c:spPr>
            <a:ln w="28575" cap="rnd">
              <a:solidFill>
                <a:schemeClr val="accent6"/>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D-DB1F-43E1-8C1D-4FB5908B2F32}"/>
                </c:ext>
              </c:extLst>
            </c:dLbl>
            <c:dLbl>
              <c:idx val="1"/>
              <c:delete val="1"/>
              <c:extLst>
                <c:ext xmlns:c15="http://schemas.microsoft.com/office/drawing/2012/chart" uri="{CE6537A1-D6FC-4f65-9D91-7224C49458BB}"/>
                <c:ext xmlns:c16="http://schemas.microsoft.com/office/drawing/2014/chart" uri="{C3380CC4-5D6E-409C-BE32-E72D297353CC}">
                  <c16:uniqueId val="{0000001E-DB1F-43E1-8C1D-4FB5908B2F32}"/>
                </c:ext>
              </c:extLst>
            </c:dLbl>
            <c:dLbl>
              <c:idx val="2"/>
              <c:delete val="1"/>
              <c:extLst>
                <c:ext xmlns:c15="http://schemas.microsoft.com/office/drawing/2012/chart" uri="{CE6537A1-D6FC-4f65-9D91-7224C49458BB}"/>
                <c:ext xmlns:c16="http://schemas.microsoft.com/office/drawing/2014/chart" uri="{C3380CC4-5D6E-409C-BE32-E72D297353CC}">
                  <c16:uniqueId val="{0000001F-DB1F-43E1-8C1D-4FB5908B2F32}"/>
                </c:ext>
              </c:extLst>
            </c:dLbl>
            <c:dLbl>
              <c:idx val="3"/>
              <c:delete val="1"/>
              <c:extLst>
                <c:ext xmlns:c15="http://schemas.microsoft.com/office/drawing/2012/chart" uri="{CE6537A1-D6FC-4f65-9D91-7224C49458BB}"/>
                <c:ext xmlns:c16="http://schemas.microsoft.com/office/drawing/2014/chart" uri="{C3380CC4-5D6E-409C-BE32-E72D297353CC}">
                  <c16:uniqueId val="{00000020-DB1F-43E1-8C1D-4FB5908B2F32}"/>
                </c:ext>
              </c:extLst>
            </c:dLbl>
            <c:dLbl>
              <c:idx val="4"/>
              <c:delete val="1"/>
              <c:extLst>
                <c:ext xmlns:c15="http://schemas.microsoft.com/office/drawing/2012/chart" uri="{CE6537A1-D6FC-4f65-9D91-7224C49458BB}"/>
                <c:ext xmlns:c16="http://schemas.microsoft.com/office/drawing/2014/chart" uri="{C3380CC4-5D6E-409C-BE32-E72D297353CC}">
                  <c16:uniqueId val="{00000021-DB1F-43E1-8C1D-4FB5908B2F32}"/>
                </c:ext>
              </c:extLst>
            </c:dLbl>
            <c:dLbl>
              <c:idx val="5"/>
              <c:delete val="1"/>
              <c:extLst>
                <c:ext xmlns:c15="http://schemas.microsoft.com/office/drawing/2012/chart" uri="{CE6537A1-D6FC-4f65-9D91-7224C49458BB}"/>
                <c:ext xmlns:c16="http://schemas.microsoft.com/office/drawing/2014/chart" uri="{C3380CC4-5D6E-409C-BE32-E72D297353CC}">
                  <c16:uniqueId val="{00000022-DB1F-43E1-8C1D-4FB5908B2F32}"/>
                </c:ext>
              </c:extLst>
            </c:dLbl>
            <c:dLbl>
              <c:idx val="6"/>
              <c:delete val="1"/>
              <c:extLst>
                <c:ext xmlns:c15="http://schemas.microsoft.com/office/drawing/2012/chart" uri="{CE6537A1-D6FC-4f65-9D91-7224C49458BB}"/>
                <c:ext xmlns:c16="http://schemas.microsoft.com/office/drawing/2014/chart" uri="{C3380CC4-5D6E-409C-BE32-E72D297353CC}">
                  <c16:uniqueId val="{00000023-DB1F-43E1-8C1D-4FB5908B2F32}"/>
                </c:ext>
              </c:extLst>
            </c:dLbl>
            <c:dLbl>
              <c:idx val="7"/>
              <c:delete val="1"/>
              <c:extLst>
                <c:ext xmlns:c15="http://schemas.microsoft.com/office/drawing/2012/chart" uri="{CE6537A1-D6FC-4f65-9D91-7224C49458BB}"/>
                <c:ext xmlns:c16="http://schemas.microsoft.com/office/drawing/2014/chart" uri="{C3380CC4-5D6E-409C-BE32-E72D297353CC}">
                  <c16:uniqueId val="{00000024-DB1F-43E1-8C1D-4FB5908B2F32}"/>
                </c:ext>
              </c:extLst>
            </c:dLbl>
            <c:dLbl>
              <c:idx val="8"/>
              <c:delete val="1"/>
              <c:extLst>
                <c:ext xmlns:c15="http://schemas.microsoft.com/office/drawing/2012/chart" uri="{CE6537A1-D6FC-4f65-9D91-7224C49458BB}"/>
                <c:ext xmlns:c16="http://schemas.microsoft.com/office/drawing/2014/chart" uri="{C3380CC4-5D6E-409C-BE32-E72D297353CC}">
                  <c16:uniqueId val="{00000025-DB1F-43E1-8C1D-4FB5908B2F32}"/>
                </c:ext>
              </c:extLst>
            </c:dLbl>
            <c:dLbl>
              <c:idx val="9"/>
              <c:delete val="1"/>
              <c:extLst>
                <c:ext xmlns:c15="http://schemas.microsoft.com/office/drawing/2012/chart" uri="{CE6537A1-D6FC-4f65-9D91-7224C49458BB}"/>
                <c:ext xmlns:c16="http://schemas.microsoft.com/office/drawing/2014/chart" uri="{C3380CC4-5D6E-409C-BE32-E72D297353CC}">
                  <c16:uniqueId val="{00000029-DB1F-43E1-8C1D-4FB5908B2F32}"/>
                </c:ext>
              </c:extLst>
            </c:dLbl>
            <c:dLbl>
              <c:idx val="10"/>
              <c:delete val="1"/>
              <c:extLst>
                <c:ext xmlns:c15="http://schemas.microsoft.com/office/drawing/2012/chart" uri="{CE6537A1-D6FC-4f65-9D91-7224C49458BB}"/>
                <c:ext xmlns:c16="http://schemas.microsoft.com/office/drawing/2014/chart" uri="{C3380CC4-5D6E-409C-BE32-E72D297353CC}">
                  <c16:uniqueId val="{00000027-DB1F-43E1-8C1D-4FB5908B2F32}"/>
                </c:ext>
              </c:extLst>
            </c:dLbl>
            <c:dLbl>
              <c:idx val="11"/>
              <c:delete val="1"/>
              <c:extLst>
                <c:ext xmlns:c15="http://schemas.microsoft.com/office/drawing/2012/chart" uri="{CE6537A1-D6FC-4f65-9D91-7224C49458BB}"/>
                <c:ext xmlns:c16="http://schemas.microsoft.com/office/drawing/2014/chart" uri="{C3380CC4-5D6E-409C-BE32-E72D297353CC}">
                  <c16:uniqueId val="{00000006-DB1F-43E1-8C1D-4FB5908B2F32}"/>
                </c:ext>
              </c:extLst>
            </c:dLbl>
            <c:dLbl>
              <c:idx val="12"/>
              <c:delete val="1"/>
              <c:extLst>
                <c:ext xmlns:c15="http://schemas.microsoft.com/office/drawing/2012/chart" uri="{CE6537A1-D6FC-4f65-9D91-7224C49458BB}"/>
                <c:ext xmlns:c16="http://schemas.microsoft.com/office/drawing/2014/chart" uri="{C3380CC4-5D6E-409C-BE32-E72D297353CC}">
                  <c16:uniqueId val="{00000014-DB1F-43E1-8C1D-4FB5908B2F32}"/>
                </c:ext>
              </c:extLst>
            </c:dLbl>
            <c:dLbl>
              <c:idx val="13"/>
              <c:layout>
                <c:manualLayout>
                  <c:x val="2.8073857813371631E-2"/>
                  <c:y val="-9.962579961187378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B1F-43E1-8C1D-4FB5908B2F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Only-Historical'!$C$42:$P$42</c:f>
              <c:numCache>
                <c:formatCode>_("$"* #,##0.00_);_("$"* \(#,##0.00\);_("$"* "-"??_);_(@_)</c:formatCode>
                <c:ptCount val="14"/>
                <c:pt idx="0">
                  <c:v>8184766.1500000004</c:v>
                </c:pt>
                <c:pt idx="1">
                  <c:v>8843852.5500000007</c:v>
                </c:pt>
                <c:pt idx="2">
                  <c:v>9342123.6199999992</c:v>
                </c:pt>
                <c:pt idx="3">
                  <c:v>10340225.82</c:v>
                </c:pt>
                <c:pt idx="4">
                  <c:v>11526317.92</c:v>
                </c:pt>
                <c:pt idx="5">
                  <c:v>12228308.65</c:v>
                </c:pt>
                <c:pt idx="6">
                  <c:v>13867307.99</c:v>
                </c:pt>
                <c:pt idx="7">
                  <c:v>15425689.68</c:v>
                </c:pt>
                <c:pt idx="8">
                  <c:v>16548084.48</c:v>
                </c:pt>
                <c:pt idx="9">
                  <c:v>18760208.329999998</c:v>
                </c:pt>
                <c:pt idx="10">
                  <c:v>21749895.949999999</c:v>
                </c:pt>
                <c:pt idx="11">
                  <c:v>26904191.029999997</c:v>
                </c:pt>
                <c:pt idx="12" formatCode="_([$$-409]* #,##0.00_);_([$$-409]* \(#,##0.00\);_([$$-409]* &quot;-&quot;??_);_(@_)">
                  <c:v>40451565.129999995</c:v>
                </c:pt>
                <c:pt idx="13" formatCode="&quot;$&quot;#,##0.00_);[Red]\(&quot;$&quot;#,##0.00\)">
                  <c:v>44275220.760000005</c:v>
                </c:pt>
              </c:numCache>
            </c:numRef>
          </c:val>
          <c:smooth val="0"/>
          <c:extLst>
            <c:ext xmlns:c16="http://schemas.microsoft.com/office/drawing/2014/chart" uri="{C3380CC4-5D6E-409C-BE32-E72D297353CC}">
              <c16:uniqueId val="{00000006-6D13-4432-8F4B-92B7E4BA73AE}"/>
            </c:ext>
          </c:extLst>
        </c:ser>
        <c:ser>
          <c:idx val="6"/>
          <c:order val="5"/>
          <c:tx>
            <c:v>Other</c:v>
          </c:tx>
          <c:spPr>
            <a:ln w="28575" cap="rnd">
              <a:solidFill>
                <a:schemeClr val="accent6">
                  <a:lumMod val="40000"/>
                  <a:lumOff val="60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50-DB1F-43E1-8C1D-4FB5908B2F32}"/>
                </c:ext>
              </c:extLst>
            </c:dLbl>
            <c:dLbl>
              <c:idx val="1"/>
              <c:delete val="1"/>
              <c:extLst>
                <c:ext xmlns:c15="http://schemas.microsoft.com/office/drawing/2012/chart" uri="{CE6537A1-D6FC-4f65-9D91-7224C49458BB}"/>
                <c:ext xmlns:c16="http://schemas.microsoft.com/office/drawing/2014/chart" uri="{C3380CC4-5D6E-409C-BE32-E72D297353CC}">
                  <c16:uniqueId val="{00000051-DB1F-43E1-8C1D-4FB5908B2F32}"/>
                </c:ext>
              </c:extLst>
            </c:dLbl>
            <c:dLbl>
              <c:idx val="2"/>
              <c:delete val="1"/>
              <c:extLst>
                <c:ext xmlns:c15="http://schemas.microsoft.com/office/drawing/2012/chart" uri="{CE6537A1-D6FC-4f65-9D91-7224C49458BB}"/>
                <c:ext xmlns:c16="http://schemas.microsoft.com/office/drawing/2014/chart" uri="{C3380CC4-5D6E-409C-BE32-E72D297353CC}">
                  <c16:uniqueId val="{00000052-DB1F-43E1-8C1D-4FB5908B2F32}"/>
                </c:ext>
              </c:extLst>
            </c:dLbl>
            <c:dLbl>
              <c:idx val="3"/>
              <c:delete val="1"/>
              <c:extLst>
                <c:ext xmlns:c15="http://schemas.microsoft.com/office/drawing/2012/chart" uri="{CE6537A1-D6FC-4f65-9D91-7224C49458BB}"/>
                <c:ext xmlns:c16="http://schemas.microsoft.com/office/drawing/2014/chart" uri="{C3380CC4-5D6E-409C-BE32-E72D297353CC}">
                  <c16:uniqueId val="{00000053-DB1F-43E1-8C1D-4FB5908B2F32}"/>
                </c:ext>
              </c:extLst>
            </c:dLbl>
            <c:dLbl>
              <c:idx val="4"/>
              <c:delete val="1"/>
              <c:extLst>
                <c:ext xmlns:c15="http://schemas.microsoft.com/office/drawing/2012/chart" uri="{CE6537A1-D6FC-4f65-9D91-7224C49458BB}"/>
                <c:ext xmlns:c16="http://schemas.microsoft.com/office/drawing/2014/chart" uri="{C3380CC4-5D6E-409C-BE32-E72D297353CC}">
                  <c16:uniqueId val="{00000054-DB1F-43E1-8C1D-4FB5908B2F32}"/>
                </c:ext>
              </c:extLst>
            </c:dLbl>
            <c:dLbl>
              <c:idx val="5"/>
              <c:delete val="1"/>
              <c:extLst>
                <c:ext xmlns:c15="http://schemas.microsoft.com/office/drawing/2012/chart" uri="{CE6537A1-D6FC-4f65-9D91-7224C49458BB}"/>
                <c:ext xmlns:c16="http://schemas.microsoft.com/office/drawing/2014/chart" uri="{C3380CC4-5D6E-409C-BE32-E72D297353CC}">
                  <c16:uniqueId val="{00000055-DB1F-43E1-8C1D-4FB5908B2F32}"/>
                </c:ext>
              </c:extLst>
            </c:dLbl>
            <c:dLbl>
              <c:idx val="6"/>
              <c:delete val="1"/>
              <c:extLst>
                <c:ext xmlns:c15="http://schemas.microsoft.com/office/drawing/2012/chart" uri="{CE6537A1-D6FC-4f65-9D91-7224C49458BB}"/>
                <c:ext xmlns:c16="http://schemas.microsoft.com/office/drawing/2014/chart" uri="{C3380CC4-5D6E-409C-BE32-E72D297353CC}">
                  <c16:uniqueId val="{00000056-DB1F-43E1-8C1D-4FB5908B2F32}"/>
                </c:ext>
              </c:extLst>
            </c:dLbl>
            <c:dLbl>
              <c:idx val="7"/>
              <c:delete val="1"/>
              <c:extLst>
                <c:ext xmlns:c15="http://schemas.microsoft.com/office/drawing/2012/chart" uri="{CE6537A1-D6FC-4f65-9D91-7224C49458BB}"/>
                <c:ext xmlns:c16="http://schemas.microsoft.com/office/drawing/2014/chart" uri="{C3380CC4-5D6E-409C-BE32-E72D297353CC}">
                  <c16:uniqueId val="{00000057-DB1F-43E1-8C1D-4FB5908B2F32}"/>
                </c:ext>
              </c:extLst>
            </c:dLbl>
            <c:dLbl>
              <c:idx val="8"/>
              <c:delete val="1"/>
              <c:extLst>
                <c:ext xmlns:c15="http://schemas.microsoft.com/office/drawing/2012/chart" uri="{CE6537A1-D6FC-4f65-9D91-7224C49458BB}"/>
                <c:ext xmlns:c16="http://schemas.microsoft.com/office/drawing/2014/chart" uri="{C3380CC4-5D6E-409C-BE32-E72D297353CC}">
                  <c16:uniqueId val="{00000058-DB1F-43E1-8C1D-4FB5908B2F32}"/>
                </c:ext>
              </c:extLst>
            </c:dLbl>
            <c:dLbl>
              <c:idx val="9"/>
              <c:delete val="1"/>
              <c:extLst>
                <c:ext xmlns:c15="http://schemas.microsoft.com/office/drawing/2012/chart" uri="{CE6537A1-D6FC-4f65-9D91-7224C49458BB}"/>
                <c:ext xmlns:c16="http://schemas.microsoft.com/office/drawing/2014/chart" uri="{C3380CC4-5D6E-409C-BE32-E72D297353CC}">
                  <c16:uniqueId val="{00000059-DB1F-43E1-8C1D-4FB5908B2F32}"/>
                </c:ext>
              </c:extLst>
            </c:dLbl>
            <c:dLbl>
              <c:idx val="10"/>
              <c:delete val="1"/>
              <c:extLst>
                <c:ext xmlns:c15="http://schemas.microsoft.com/office/drawing/2012/chart" uri="{CE6537A1-D6FC-4f65-9D91-7224C49458BB}"/>
                <c:ext xmlns:c16="http://schemas.microsoft.com/office/drawing/2014/chart" uri="{C3380CC4-5D6E-409C-BE32-E72D297353CC}">
                  <c16:uniqueId val="{0000005A-DB1F-43E1-8C1D-4FB5908B2F32}"/>
                </c:ext>
              </c:extLst>
            </c:dLbl>
            <c:dLbl>
              <c:idx val="11"/>
              <c:delete val="1"/>
              <c:extLst>
                <c:ext xmlns:c15="http://schemas.microsoft.com/office/drawing/2012/chart" uri="{CE6537A1-D6FC-4f65-9D91-7224C49458BB}"/>
                <c:ext xmlns:c16="http://schemas.microsoft.com/office/drawing/2014/chart" uri="{C3380CC4-5D6E-409C-BE32-E72D297353CC}">
                  <c16:uniqueId val="{0000005B-DB1F-43E1-8C1D-4FB5908B2F32}"/>
                </c:ext>
              </c:extLst>
            </c:dLbl>
            <c:dLbl>
              <c:idx val="12"/>
              <c:delete val="1"/>
              <c:extLst>
                <c:ext xmlns:c15="http://schemas.microsoft.com/office/drawing/2012/chart" uri="{CE6537A1-D6FC-4f65-9D91-7224C49458BB}"/>
                <c:ext xmlns:c16="http://schemas.microsoft.com/office/drawing/2014/chart" uri="{C3380CC4-5D6E-409C-BE32-E72D297353CC}">
                  <c16:uniqueId val="{0000005C-DB1F-43E1-8C1D-4FB5908B2F32}"/>
                </c:ext>
              </c:extLst>
            </c:dLbl>
            <c:dLbl>
              <c:idx val="13"/>
              <c:layout>
                <c:manualLayout>
                  <c:x val="2.0971262185667715E-2"/>
                  <c:y val="-1.28151279378999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D-DB1F-43E1-8C1D-4FB5908B2F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Only-Historical'!$C$49:$P$49</c:f>
              <c:numCache>
                <c:formatCode>_("$"* #,##0.00_);_("$"* \(#,##0.00\);_("$"* "-"??_);_(@_)</c:formatCode>
                <c:ptCount val="14"/>
                <c:pt idx="0">
                  <c:v>183486.36</c:v>
                </c:pt>
                <c:pt idx="1">
                  <c:v>196076.83</c:v>
                </c:pt>
                <c:pt idx="2">
                  <c:v>239164.64</c:v>
                </c:pt>
                <c:pt idx="3">
                  <c:v>192673.83</c:v>
                </c:pt>
                <c:pt idx="4">
                  <c:v>197841.28</c:v>
                </c:pt>
                <c:pt idx="5">
                  <c:v>228814.04</c:v>
                </c:pt>
                <c:pt idx="6">
                  <c:v>263378.67</c:v>
                </c:pt>
                <c:pt idx="7">
                  <c:v>279486.26</c:v>
                </c:pt>
                <c:pt idx="8">
                  <c:v>301403.53999999998</c:v>
                </c:pt>
                <c:pt idx="9">
                  <c:v>352746.38</c:v>
                </c:pt>
                <c:pt idx="10">
                  <c:v>340747.08</c:v>
                </c:pt>
                <c:pt idx="11">
                  <c:v>338771.28</c:v>
                </c:pt>
                <c:pt idx="12" formatCode="_([$$-409]* #,##0.00_);_([$$-409]* \(#,##0.00\);_([$$-409]* &quot;-&quot;??_);_(@_)">
                  <c:v>501657.02000000008</c:v>
                </c:pt>
                <c:pt idx="13" formatCode="_([$$-409]* #,##0.00_);_([$$-409]* \(#,##0.00\);_([$$-409]* &quot;-&quot;??_);_(@_)">
                  <c:v>473157.87</c:v>
                </c:pt>
              </c:numCache>
            </c:numRef>
          </c:val>
          <c:smooth val="0"/>
          <c:extLst>
            <c:ext xmlns:c16="http://schemas.microsoft.com/office/drawing/2014/chart" uri="{C3380CC4-5D6E-409C-BE32-E72D297353CC}">
              <c16:uniqueId val="{00000007-6D13-4432-8F4B-92B7E4BA73AE}"/>
            </c:ext>
          </c:extLst>
        </c:ser>
        <c:ser>
          <c:idx val="1"/>
          <c:order val="6"/>
          <c:tx>
            <c:v>Resort</c:v>
          </c:tx>
          <c:spPr>
            <a:ln w="28575" cap="rnd">
              <a:solidFill>
                <a:schemeClr val="accent1">
                  <a:lumMod val="50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2-DB1F-43E1-8C1D-4FB5908B2F32}"/>
                </c:ext>
              </c:extLst>
            </c:dLbl>
            <c:dLbl>
              <c:idx val="1"/>
              <c:delete val="1"/>
              <c:extLst>
                <c:ext xmlns:c15="http://schemas.microsoft.com/office/drawing/2012/chart" uri="{CE6537A1-D6FC-4f65-9D91-7224C49458BB}"/>
                <c:ext xmlns:c16="http://schemas.microsoft.com/office/drawing/2014/chart" uri="{C3380CC4-5D6E-409C-BE32-E72D297353CC}">
                  <c16:uniqueId val="{00000007-DB1F-43E1-8C1D-4FB5908B2F32}"/>
                </c:ext>
              </c:extLst>
            </c:dLbl>
            <c:dLbl>
              <c:idx val="2"/>
              <c:delete val="1"/>
              <c:extLst>
                <c:ext xmlns:c15="http://schemas.microsoft.com/office/drawing/2012/chart" uri="{CE6537A1-D6FC-4f65-9D91-7224C49458BB}"/>
                <c:ext xmlns:c16="http://schemas.microsoft.com/office/drawing/2014/chart" uri="{C3380CC4-5D6E-409C-BE32-E72D297353CC}">
                  <c16:uniqueId val="{00000008-DB1F-43E1-8C1D-4FB5908B2F32}"/>
                </c:ext>
              </c:extLst>
            </c:dLbl>
            <c:dLbl>
              <c:idx val="3"/>
              <c:delete val="1"/>
              <c:extLst>
                <c:ext xmlns:c15="http://schemas.microsoft.com/office/drawing/2012/chart" uri="{CE6537A1-D6FC-4f65-9D91-7224C49458BB}"/>
                <c:ext xmlns:c16="http://schemas.microsoft.com/office/drawing/2014/chart" uri="{C3380CC4-5D6E-409C-BE32-E72D297353CC}">
                  <c16:uniqueId val="{00000009-DB1F-43E1-8C1D-4FB5908B2F32}"/>
                </c:ext>
              </c:extLst>
            </c:dLbl>
            <c:dLbl>
              <c:idx val="4"/>
              <c:delete val="1"/>
              <c:extLst>
                <c:ext xmlns:c15="http://schemas.microsoft.com/office/drawing/2012/chart" uri="{CE6537A1-D6FC-4f65-9D91-7224C49458BB}"/>
                <c:ext xmlns:c16="http://schemas.microsoft.com/office/drawing/2014/chart" uri="{C3380CC4-5D6E-409C-BE32-E72D297353CC}">
                  <c16:uniqueId val="{0000000A-DB1F-43E1-8C1D-4FB5908B2F32}"/>
                </c:ext>
              </c:extLst>
            </c:dLbl>
            <c:dLbl>
              <c:idx val="5"/>
              <c:delete val="1"/>
              <c:extLst>
                <c:ext xmlns:c15="http://schemas.microsoft.com/office/drawing/2012/chart" uri="{CE6537A1-D6FC-4f65-9D91-7224C49458BB}"/>
                <c:ext xmlns:c16="http://schemas.microsoft.com/office/drawing/2014/chart" uri="{C3380CC4-5D6E-409C-BE32-E72D297353CC}">
                  <c16:uniqueId val="{0000000B-DB1F-43E1-8C1D-4FB5908B2F32}"/>
                </c:ext>
              </c:extLst>
            </c:dLbl>
            <c:dLbl>
              <c:idx val="6"/>
              <c:delete val="1"/>
              <c:extLst>
                <c:ext xmlns:c15="http://schemas.microsoft.com/office/drawing/2012/chart" uri="{CE6537A1-D6FC-4f65-9D91-7224C49458BB}"/>
                <c:ext xmlns:c16="http://schemas.microsoft.com/office/drawing/2014/chart" uri="{C3380CC4-5D6E-409C-BE32-E72D297353CC}">
                  <c16:uniqueId val="{0000000C-DB1F-43E1-8C1D-4FB5908B2F32}"/>
                </c:ext>
              </c:extLst>
            </c:dLbl>
            <c:dLbl>
              <c:idx val="7"/>
              <c:delete val="1"/>
              <c:extLst>
                <c:ext xmlns:c15="http://schemas.microsoft.com/office/drawing/2012/chart" uri="{CE6537A1-D6FC-4f65-9D91-7224C49458BB}"/>
                <c:ext xmlns:c16="http://schemas.microsoft.com/office/drawing/2014/chart" uri="{C3380CC4-5D6E-409C-BE32-E72D297353CC}">
                  <c16:uniqueId val="{0000000D-DB1F-43E1-8C1D-4FB5908B2F32}"/>
                </c:ext>
              </c:extLst>
            </c:dLbl>
            <c:dLbl>
              <c:idx val="8"/>
              <c:delete val="1"/>
              <c:extLst>
                <c:ext xmlns:c15="http://schemas.microsoft.com/office/drawing/2012/chart" uri="{CE6537A1-D6FC-4f65-9D91-7224C49458BB}"/>
                <c:ext xmlns:c16="http://schemas.microsoft.com/office/drawing/2014/chart" uri="{C3380CC4-5D6E-409C-BE32-E72D297353CC}">
                  <c16:uniqueId val="{0000000E-DB1F-43E1-8C1D-4FB5908B2F32}"/>
                </c:ext>
              </c:extLst>
            </c:dLbl>
            <c:dLbl>
              <c:idx val="9"/>
              <c:delete val="1"/>
              <c:extLst>
                <c:ext xmlns:c15="http://schemas.microsoft.com/office/drawing/2012/chart" uri="{CE6537A1-D6FC-4f65-9D91-7224C49458BB}"/>
                <c:ext xmlns:c16="http://schemas.microsoft.com/office/drawing/2014/chart" uri="{C3380CC4-5D6E-409C-BE32-E72D297353CC}">
                  <c16:uniqueId val="{0000000F-DB1F-43E1-8C1D-4FB5908B2F32}"/>
                </c:ext>
              </c:extLst>
            </c:dLbl>
            <c:dLbl>
              <c:idx val="10"/>
              <c:delete val="1"/>
              <c:extLst>
                <c:ext xmlns:c15="http://schemas.microsoft.com/office/drawing/2012/chart" uri="{CE6537A1-D6FC-4f65-9D91-7224C49458BB}"/>
                <c:ext xmlns:c16="http://schemas.microsoft.com/office/drawing/2014/chart" uri="{C3380CC4-5D6E-409C-BE32-E72D297353CC}">
                  <c16:uniqueId val="{00000010-DB1F-43E1-8C1D-4FB5908B2F32}"/>
                </c:ext>
              </c:extLst>
            </c:dLbl>
            <c:dLbl>
              <c:idx val="11"/>
              <c:delete val="1"/>
              <c:extLst>
                <c:ext xmlns:c15="http://schemas.microsoft.com/office/drawing/2012/chart" uri="{CE6537A1-D6FC-4f65-9D91-7224C49458BB}"/>
                <c:ext xmlns:c16="http://schemas.microsoft.com/office/drawing/2014/chart" uri="{C3380CC4-5D6E-409C-BE32-E72D297353CC}">
                  <c16:uniqueId val="{00000011-DB1F-43E1-8C1D-4FB5908B2F32}"/>
                </c:ext>
              </c:extLst>
            </c:dLbl>
            <c:dLbl>
              <c:idx val="12"/>
              <c:delete val="1"/>
              <c:extLst>
                <c:ext xmlns:c15="http://schemas.microsoft.com/office/drawing/2012/chart" uri="{CE6537A1-D6FC-4f65-9D91-7224C49458BB}"/>
                <c:ext xmlns:c16="http://schemas.microsoft.com/office/drawing/2014/chart" uri="{C3380CC4-5D6E-409C-BE32-E72D297353CC}">
                  <c16:uniqueId val="{00000012-DB1F-43E1-8C1D-4FB5908B2F32}"/>
                </c:ext>
              </c:extLst>
            </c:dLbl>
            <c:dLbl>
              <c:idx val="13"/>
              <c:layout>
                <c:manualLayout>
                  <c:x val="3.1437339180788358E-2"/>
                  <c:y val="-1.56676759146122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2-DB1F-43E1-8C1D-4FB5908B2F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'[Prep Spreadsheet Annual 2022 Report.xlsx]Revenue Only-Historical'!$C$16:$P$16</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'[Prep Spreadsheet Annual 2022 Report.xlsx]Revenue Only-Historical'!$C$14:$P$14</c:f>
              <c:numCache>
                <c:formatCode>_("$"* #,##0.00_);_("$"* \(#,##0.00\);_("$"* "-"??_);_(@_)</c:formatCode>
                <c:ptCount val="14"/>
                <c:pt idx="0">
                  <c:v>24022448.48</c:v>
                </c:pt>
                <c:pt idx="1">
                  <c:v>25706449.379999999</c:v>
                </c:pt>
                <c:pt idx="2">
                  <c:v>26501475.16</c:v>
                </c:pt>
                <c:pt idx="3">
                  <c:v>28185536.390000001</c:v>
                </c:pt>
                <c:pt idx="4">
                  <c:v>28749377.609999999</c:v>
                </c:pt>
                <c:pt idx="5">
                  <c:v>30204708.920000002</c:v>
                </c:pt>
                <c:pt idx="6">
                  <c:v>32949939.609999999</c:v>
                </c:pt>
                <c:pt idx="7">
                  <c:v>34819369.780000001</c:v>
                </c:pt>
                <c:pt idx="8">
                  <c:v>36282926.359999999</c:v>
                </c:pt>
                <c:pt idx="9">
                  <c:v>37611698.520000003</c:v>
                </c:pt>
                <c:pt idx="10">
                  <c:v>38381106.240000002</c:v>
                </c:pt>
                <c:pt idx="11">
                  <c:v>30313109.18</c:v>
                </c:pt>
                <c:pt idx="12" formatCode="&quot;$&quot;#,##0.00_);[Red]\(&quot;$&quot;#,##0.00\)">
                  <c:v>44944328.32</c:v>
                </c:pt>
                <c:pt idx="13" formatCode="&quot;$&quot;#,##0.00_);[Red]\(&quot;$&quot;#,##0.00\)">
                  <c:v>45950500.999999993</c:v>
                </c:pt>
              </c:numCache>
            </c:numRef>
          </c:val>
          <c:smooth val="0"/>
          <c:extLst>
            <c:ext xmlns:c16="http://schemas.microsoft.com/office/drawing/2014/chart" uri="{C3380CC4-5D6E-409C-BE32-E72D297353CC}">
              <c16:uniqueId val="{00000008-6D13-4432-8F4B-92B7E4BA73AE}"/>
            </c:ext>
          </c:extLst>
        </c:ser>
        <c:dLbls>
          <c:dLblPos val="t"/>
          <c:showLegendKey val="0"/>
          <c:showVal val="1"/>
          <c:showCatName val="0"/>
          <c:showSerName val="0"/>
          <c:showPercent val="0"/>
          <c:showBubbleSize val="0"/>
        </c:dLbls>
        <c:smooth val="0"/>
        <c:axId val="2006950703"/>
        <c:axId val="2006950223"/>
      </c:lineChart>
      <c:catAx>
        <c:axId val="2006950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2006950223"/>
        <c:crosses val="autoZero"/>
        <c:auto val="1"/>
        <c:lblAlgn val="ctr"/>
        <c:lblOffset val="100"/>
        <c:noMultiLvlLbl val="0"/>
      </c:catAx>
      <c:valAx>
        <c:axId val="200695022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Times New Roman" panose="02020603050405020304" pitchFamily="18" charset="0"/>
                <a:ea typeface="+mn-ea"/>
                <a:cs typeface="Times New Roman" panose="02020603050405020304" pitchFamily="18" charset="0"/>
              </a:defRPr>
            </a:pPr>
            <a:endParaRPr lang="en-US"/>
          </a:p>
        </c:txPr>
        <c:crossAx val="2006950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B25BCA-A2DC-44AA-A770-25B196B1F347}" type="doc">
      <dgm:prSet loTypeId="urn:microsoft.com/office/officeart/2005/8/layout/hierarchy1" loCatId="hierarchy" qsTypeId="urn:microsoft.com/office/officeart/2005/8/quickstyle/simple1" qsCatId="simple" csTypeId="urn:microsoft.com/office/officeart/2005/8/colors/accent1_2" csCatId="accent1" phldr="1"/>
      <dgm:spPr/>
    </dgm:pt>
    <dgm:pt modelId="{CE99820A-8854-4204-89EE-B0D3160CAED3}">
      <dgm:prSet phldrT="[Text]" custT="1"/>
      <dgm:spPr/>
      <dgm:t>
        <a:bodyPr anchor="ctr" anchorCtr="1"/>
        <a:lstStyle/>
        <a:p>
          <a:r>
            <a:rPr lang="en-US" sz="1300" b="1" baseline="0" dirty="0">
              <a:latin typeface="Times New Roman" panose="02020603050405020304" pitchFamily="18" charset="0"/>
              <a:cs typeface="Times New Roman" panose="02020603050405020304" pitchFamily="18" charset="0"/>
            </a:rPr>
            <a:t>WHY AND WHEN</a:t>
          </a:r>
          <a:r>
            <a:rPr lang="en-US" sz="1300" baseline="0" dirty="0">
              <a:latin typeface="Times New Roman" panose="02020603050405020304" pitchFamily="18" charset="0"/>
              <a:cs typeface="Times New Roman" panose="02020603050405020304" pitchFamily="18" charset="0"/>
            </a:rPr>
            <a:t>…In 2007 the Door County Tourism Zone Commission was established via grass roots efforts by a group of concerned citizens called "Door County Peninsula Strategic Marketing Coalition“. They fundraised and volunteered their time to raise money for a market study.  This idea didn’t originate with local government officials; it began with the very people who make their livelihood in the tourism and hospitality industry in Door County. </a:t>
          </a:r>
        </a:p>
      </dgm:t>
    </dgm:pt>
    <dgm:pt modelId="{0A639218-24F3-4449-ADE3-32B98E685630}" type="parTrans" cxnId="{DDDF4835-CA31-4E9B-808A-E39F9C341EFF}">
      <dgm:prSet/>
      <dgm:spPr/>
      <dgm:t>
        <a:bodyPr/>
        <a:lstStyle/>
        <a:p>
          <a:endParaRPr lang="en-US"/>
        </a:p>
      </dgm:t>
    </dgm:pt>
    <dgm:pt modelId="{EE1C8356-849F-4117-BA69-66635D6850F3}" type="sibTrans" cxnId="{DDDF4835-CA31-4E9B-808A-E39F9C341EFF}">
      <dgm:prSet/>
      <dgm:spPr/>
      <dgm:t>
        <a:bodyPr/>
        <a:lstStyle/>
        <a:p>
          <a:endParaRPr lang="en-US"/>
        </a:p>
      </dgm:t>
    </dgm:pt>
    <dgm:pt modelId="{6F859596-D264-4AFB-B2E2-102C9CF3DC66}">
      <dgm:prSet phldrT="[Text]" custT="1"/>
      <dgm:spPr/>
      <dgm:t>
        <a:bodyPr rIns="182880"/>
        <a:lstStyle/>
        <a:p>
          <a:r>
            <a:rPr lang="en-US" sz="1300" b="1" baseline="0" dirty="0">
              <a:latin typeface="Times New Roman" panose="02020603050405020304" pitchFamily="18" charset="0"/>
              <a:cs typeface="Times New Roman" panose="02020603050405020304" pitchFamily="18" charset="0"/>
            </a:rPr>
            <a:t>WHAT DID THE MARKET STUDY SHOW? </a:t>
          </a:r>
          <a:r>
            <a:rPr lang="en-US" sz="1300" baseline="0" dirty="0">
              <a:latin typeface="Times New Roman" panose="02020603050405020304" pitchFamily="18" charset="0"/>
              <a:cs typeface="Times New Roman" panose="02020603050405020304" pitchFamily="18" charset="0"/>
            </a:rPr>
            <a:t>Door County needed new revenue sources to create and implement effective marketing to stop losing tourism market share.  Membership dues simply weren’t enough to effectuate a modern marketing program.  For Door County to remain a sought-after destination, the only option was to generate money for a broad and unified marketing campaign</a:t>
          </a:r>
          <a:r>
            <a:rPr lang="en-US" sz="1300" baseline="0" dirty="0">
              <a:latin typeface="Baskerville Old Face" panose="02020602080505020303" pitchFamily="18" charset="0"/>
            </a:rPr>
            <a:t>. </a:t>
          </a:r>
        </a:p>
      </dgm:t>
    </dgm:pt>
    <dgm:pt modelId="{8294B5C6-BBF1-4312-8E8C-82D61BEFC4DC}" type="parTrans" cxnId="{16DEA28C-31C2-4035-927E-9AD1B63FD0CB}">
      <dgm:prSet/>
      <dgm:spPr/>
      <dgm:t>
        <a:bodyPr/>
        <a:lstStyle/>
        <a:p>
          <a:endParaRPr lang="en-US"/>
        </a:p>
      </dgm:t>
    </dgm:pt>
    <dgm:pt modelId="{FA9A9FE2-46CE-4557-BECD-6D729CE34F6A}" type="sibTrans" cxnId="{16DEA28C-31C2-4035-927E-9AD1B63FD0CB}">
      <dgm:prSet/>
      <dgm:spPr/>
      <dgm:t>
        <a:bodyPr/>
        <a:lstStyle/>
        <a:p>
          <a:endParaRPr lang="en-US"/>
        </a:p>
      </dgm:t>
    </dgm:pt>
    <dgm:pt modelId="{0945EC3A-3A45-4807-A164-1BBF04996F06}">
      <dgm:prSet phldrT="[Text]" custT="1"/>
      <dgm:spPr/>
      <dgm:t>
        <a:bodyPr/>
        <a:lstStyle/>
        <a:p>
          <a:r>
            <a:rPr lang="en-US" sz="1300" b="1" baseline="0" dirty="0">
              <a:latin typeface="Times New Roman" panose="02020603050405020304" pitchFamily="18" charset="0"/>
              <a:cs typeface="Times New Roman" panose="02020603050405020304" pitchFamily="18" charset="0"/>
            </a:rPr>
            <a:t>TOURISM WORKS FOR US:  HOW IS MARKETING PAID FOR?   </a:t>
          </a:r>
          <a:r>
            <a:rPr lang="en-US" sz="1300" baseline="0" dirty="0">
              <a:latin typeface="Times New Roman" panose="02020603050405020304" pitchFamily="18" charset="0"/>
              <a:cs typeface="Times New Roman" panose="02020603050405020304" pitchFamily="18" charset="0"/>
            </a:rPr>
            <a:t>Room Tax revenue provides the mechanism that ensures the ongoing funding for the marketing of Door County.   In the competitive marketplace where travelers have many options, Destination Marketing Funds allow Door County to be marketed and represented.  Prior to 2007, Door County’s marketing entity, DDC, had marketed Door County with a marketing budget of less than $200,000. </a:t>
          </a:r>
        </a:p>
      </dgm:t>
    </dgm:pt>
    <dgm:pt modelId="{0D9B44DE-D8DE-4315-B030-1AD8A15DD3FC}" type="parTrans" cxnId="{1BAE753E-6CD2-408D-90B8-FA930E28B7EF}">
      <dgm:prSet/>
      <dgm:spPr/>
      <dgm:t>
        <a:bodyPr/>
        <a:lstStyle/>
        <a:p>
          <a:endParaRPr lang="en-US"/>
        </a:p>
      </dgm:t>
    </dgm:pt>
    <dgm:pt modelId="{5CBA002E-4777-4BD6-BB36-886EAD37409D}" type="sibTrans" cxnId="{1BAE753E-6CD2-408D-90B8-FA930E28B7EF}">
      <dgm:prSet/>
      <dgm:spPr/>
      <dgm:t>
        <a:bodyPr/>
        <a:lstStyle/>
        <a:p>
          <a:endParaRPr lang="en-US"/>
        </a:p>
      </dgm:t>
    </dgm:pt>
    <dgm:pt modelId="{BA4A4F6B-0BE4-4570-9512-C2486CF76674}" type="pres">
      <dgm:prSet presAssocID="{67B25BCA-A2DC-44AA-A770-25B196B1F347}" presName="hierChild1" presStyleCnt="0">
        <dgm:presLayoutVars>
          <dgm:chPref val="1"/>
          <dgm:dir/>
          <dgm:animOne val="branch"/>
          <dgm:animLvl val="lvl"/>
          <dgm:resizeHandles/>
        </dgm:presLayoutVars>
      </dgm:prSet>
      <dgm:spPr/>
    </dgm:pt>
    <dgm:pt modelId="{0B76C8B2-0C54-4517-A3E0-6C9BC1D879BD}" type="pres">
      <dgm:prSet presAssocID="{CE99820A-8854-4204-89EE-B0D3160CAED3}" presName="hierRoot1" presStyleCnt="0"/>
      <dgm:spPr/>
    </dgm:pt>
    <dgm:pt modelId="{FD3DF240-6F57-4082-85C9-5701C056D1E0}" type="pres">
      <dgm:prSet presAssocID="{CE99820A-8854-4204-89EE-B0D3160CAED3}" presName="composite" presStyleCnt="0"/>
      <dgm:spPr/>
    </dgm:pt>
    <dgm:pt modelId="{D6159161-878F-4405-8537-F5BEDF350288}" type="pres">
      <dgm:prSet presAssocID="{CE99820A-8854-4204-89EE-B0D3160CAED3}" presName="background" presStyleLbl="node0" presStyleIdx="0" presStyleCnt="3"/>
      <dgm:spPr>
        <a:solidFill>
          <a:schemeClr val="accent1">
            <a:lumMod val="50000"/>
          </a:schemeClr>
        </a:solidFill>
      </dgm:spPr>
    </dgm:pt>
    <dgm:pt modelId="{FC99620B-8FC4-46EF-A571-BEF86CAB989C}" type="pres">
      <dgm:prSet presAssocID="{CE99820A-8854-4204-89EE-B0D3160CAED3}" presName="text" presStyleLbl="fgAcc0" presStyleIdx="0" presStyleCnt="3">
        <dgm:presLayoutVars>
          <dgm:chPref val="3"/>
        </dgm:presLayoutVars>
      </dgm:prSet>
      <dgm:spPr/>
    </dgm:pt>
    <dgm:pt modelId="{290C9C08-7DB1-4860-BE33-EB843C22E78F}" type="pres">
      <dgm:prSet presAssocID="{CE99820A-8854-4204-89EE-B0D3160CAED3}" presName="hierChild2" presStyleCnt="0"/>
      <dgm:spPr/>
    </dgm:pt>
    <dgm:pt modelId="{7CC9A4FD-BAA6-4685-A1A6-98615DCF9D24}" type="pres">
      <dgm:prSet presAssocID="{6F859596-D264-4AFB-B2E2-102C9CF3DC66}" presName="hierRoot1" presStyleCnt="0"/>
      <dgm:spPr/>
    </dgm:pt>
    <dgm:pt modelId="{DEF1BC9A-28E1-4B20-A33E-7381BDC40073}" type="pres">
      <dgm:prSet presAssocID="{6F859596-D264-4AFB-B2E2-102C9CF3DC66}" presName="composite" presStyleCnt="0"/>
      <dgm:spPr/>
    </dgm:pt>
    <dgm:pt modelId="{CC98080C-3580-4972-A5CF-D816F42C97B6}" type="pres">
      <dgm:prSet presAssocID="{6F859596-D264-4AFB-B2E2-102C9CF3DC66}" presName="background" presStyleLbl="node0" presStyleIdx="1" presStyleCnt="3"/>
      <dgm:spPr>
        <a:solidFill>
          <a:schemeClr val="accent1">
            <a:lumMod val="50000"/>
          </a:schemeClr>
        </a:solidFill>
      </dgm:spPr>
    </dgm:pt>
    <dgm:pt modelId="{84C15CD5-6813-4188-898D-9FCF4739517B}" type="pres">
      <dgm:prSet presAssocID="{6F859596-D264-4AFB-B2E2-102C9CF3DC66}" presName="text" presStyleLbl="fgAcc0" presStyleIdx="1" presStyleCnt="3">
        <dgm:presLayoutVars>
          <dgm:chPref val="3"/>
        </dgm:presLayoutVars>
      </dgm:prSet>
      <dgm:spPr/>
    </dgm:pt>
    <dgm:pt modelId="{3ECA90E9-9B08-46C4-AEB1-269065A3C414}" type="pres">
      <dgm:prSet presAssocID="{6F859596-D264-4AFB-B2E2-102C9CF3DC66}" presName="hierChild2" presStyleCnt="0"/>
      <dgm:spPr/>
    </dgm:pt>
    <dgm:pt modelId="{D224A1D2-2521-426B-B8A5-2FDC2E1D88EC}" type="pres">
      <dgm:prSet presAssocID="{0945EC3A-3A45-4807-A164-1BBF04996F06}" presName="hierRoot1" presStyleCnt="0"/>
      <dgm:spPr/>
    </dgm:pt>
    <dgm:pt modelId="{705B73AF-39E9-4684-9CF1-BA5321FCFEA1}" type="pres">
      <dgm:prSet presAssocID="{0945EC3A-3A45-4807-A164-1BBF04996F06}" presName="composite" presStyleCnt="0"/>
      <dgm:spPr/>
    </dgm:pt>
    <dgm:pt modelId="{02820946-636D-4407-B2F8-8F3D4AD4F131}" type="pres">
      <dgm:prSet presAssocID="{0945EC3A-3A45-4807-A164-1BBF04996F06}" presName="background" presStyleLbl="node0" presStyleIdx="2" presStyleCnt="3"/>
      <dgm:spPr>
        <a:solidFill>
          <a:schemeClr val="accent1">
            <a:lumMod val="50000"/>
          </a:schemeClr>
        </a:solidFill>
      </dgm:spPr>
    </dgm:pt>
    <dgm:pt modelId="{274C11AC-F0C2-4B85-9C9A-08E59DE42013}" type="pres">
      <dgm:prSet presAssocID="{0945EC3A-3A45-4807-A164-1BBF04996F06}" presName="text" presStyleLbl="fgAcc0" presStyleIdx="2" presStyleCnt="3">
        <dgm:presLayoutVars>
          <dgm:chPref val="3"/>
        </dgm:presLayoutVars>
      </dgm:prSet>
      <dgm:spPr/>
    </dgm:pt>
    <dgm:pt modelId="{297BB900-DB9B-45E2-9F0F-79D81E21A621}" type="pres">
      <dgm:prSet presAssocID="{0945EC3A-3A45-4807-A164-1BBF04996F06}" presName="hierChild2" presStyleCnt="0"/>
      <dgm:spPr/>
    </dgm:pt>
  </dgm:ptLst>
  <dgm:cxnLst>
    <dgm:cxn modelId="{DDDF4835-CA31-4E9B-808A-E39F9C341EFF}" srcId="{67B25BCA-A2DC-44AA-A770-25B196B1F347}" destId="{CE99820A-8854-4204-89EE-B0D3160CAED3}" srcOrd="0" destOrd="0" parTransId="{0A639218-24F3-4449-ADE3-32B98E685630}" sibTransId="{EE1C8356-849F-4117-BA69-66635D6850F3}"/>
    <dgm:cxn modelId="{1BAE753E-6CD2-408D-90B8-FA930E28B7EF}" srcId="{67B25BCA-A2DC-44AA-A770-25B196B1F347}" destId="{0945EC3A-3A45-4807-A164-1BBF04996F06}" srcOrd="2" destOrd="0" parTransId="{0D9B44DE-D8DE-4315-B030-1AD8A15DD3FC}" sibTransId="{5CBA002E-4777-4BD6-BB36-886EAD37409D}"/>
    <dgm:cxn modelId="{7F63F360-0F24-42E9-A270-0A07A13012D0}" type="presOf" srcId="{CE99820A-8854-4204-89EE-B0D3160CAED3}" destId="{FC99620B-8FC4-46EF-A571-BEF86CAB989C}" srcOrd="0" destOrd="0" presId="urn:microsoft.com/office/officeart/2005/8/layout/hierarchy1"/>
    <dgm:cxn modelId="{18BE576E-A0D9-4C66-B0D1-B4FE60B1A75A}" type="presOf" srcId="{6F859596-D264-4AFB-B2E2-102C9CF3DC66}" destId="{84C15CD5-6813-4188-898D-9FCF4739517B}" srcOrd="0" destOrd="0" presId="urn:microsoft.com/office/officeart/2005/8/layout/hierarchy1"/>
    <dgm:cxn modelId="{16DEA28C-31C2-4035-927E-9AD1B63FD0CB}" srcId="{67B25BCA-A2DC-44AA-A770-25B196B1F347}" destId="{6F859596-D264-4AFB-B2E2-102C9CF3DC66}" srcOrd="1" destOrd="0" parTransId="{8294B5C6-BBF1-4312-8E8C-82D61BEFC4DC}" sibTransId="{FA9A9FE2-46CE-4557-BECD-6D729CE34F6A}"/>
    <dgm:cxn modelId="{924832A0-BFC3-4F9A-ADE0-D381614003DE}" type="presOf" srcId="{0945EC3A-3A45-4807-A164-1BBF04996F06}" destId="{274C11AC-F0C2-4B85-9C9A-08E59DE42013}" srcOrd="0" destOrd="0" presId="urn:microsoft.com/office/officeart/2005/8/layout/hierarchy1"/>
    <dgm:cxn modelId="{6B3FA3E4-C81F-4157-947E-69DB1B76C469}" type="presOf" srcId="{67B25BCA-A2DC-44AA-A770-25B196B1F347}" destId="{BA4A4F6B-0BE4-4570-9512-C2486CF76674}" srcOrd="0" destOrd="0" presId="urn:microsoft.com/office/officeart/2005/8/layout/hierarchy1"/>
    <dgm:cxn modelId="{35E6BFE4-B6A9-4D7E-8359-D3D0185880F6}" type="presParOf" srcId="{BA4A4F6B-0BE4-4570-9512-C2486CF76674}" destId="{0B76C8B2-0C54-4517-A3E0-6C9BC1D879BD}" srcOrd="0" destOrd="0" presId="urn:microsoft.com/office/officeart/2005/8/layout/hierarchy1"/>
    <dgm:cxn modelId="{E5248DFC-FCBF-46E8-860B-11C4A0F79AD9}" type="presParOf" srcId="{0B76C8B2-0C54-4517-A3E0-6C9BC1D879BD}" destId="{FD3DF240-6F57-4082-85C9-5701C056D1E0}" srcOrd="0" destOrd="0" presId="urn:microsoft.com/office/officeart/2005/8/layout/hierarchy1"/>
    <dgm:cxn modelId="{74220CC6-2A4F-4403-8C28-DB6B3ABD6082}" type="presParOf" srcId="{FD3DF240-6F57-4082-85C9-5701C056D1E0}" destId="{D6159161-878F-4405-8537-F5BEDF350288}" srcOrd="0" destOrd="0" presId="urn:microsoft.com/office/officeart/2005/8/layout/hierarchy1"/>
    <dgm:cxn modelId="{10BB26D6-DD66-46FF-BB98-4F8E0A813BCD}" type="presParOf" srcId="{FD3DF240-6F57-4082-85C9-5701C056D1E0}" destId="{FC99620B-8FC4-46EF-A571-BEF86CAB989C}" srcOrd="1" destOrd="0" presId="urn:microsoft.com/office/officeart/2005/8/layout/hierarchy1"/>
    <dgm:cxn modelId="{53C7D2A0-AE20-440E-8129-3B4D939B8442}" type="presParOf" srcId="{0B76C8B2-0C54-4517-A3E0-6C9BC1D879BD}" destId="{290C9C08-7DB1-4860-BE33-EB843C22E78F}" srcOrd="1" destOrd="0" presId="urn:microsoft.com/office/officeart/2005/8/layout/hierarchy1"/>
    <dgm:cxn modelId="{CE5EEEFC-EC83-47FB-9243-4488C3E7A175}" type="presParOf" srcId="{BA4A4F6B-0BE4-4570-9512-C2486CF76674}" destId="{7CC9A4FD-BAA6-4685-A1A6-98615DCF9D24}" srcOrd="1" destOrd="0" presId="urn:microsoft.com/office/officeart/2005/8/layout/hierarchy1"/>
    <dgm:cxn modelId="{92883E7A-1048-4A6A-B4EB-6B94684FA211}" type="presParOf" srcId="{7CC9A4FD-BAA6-4685-A1A6-98615DCF9D24}" destId="{DEF1BC9A-28E1-4B20-A33E-7381BDC40073}" srcOrd="0" destOrd="0" presId="urn:microsoft.com/office/officeart/2005/8/layout/hierarchy1"/>
    <dgm:cxn modelId="{EA865AC2-65B6-433B-A0BD-EAFD4AFEAFD6}" type="presParOf" srcId="{DEF1BC9A-28E1-4B20-A33E-7381BDC40073}" destId="{CC98080C-3580-4972-A5CF-D816F42C97B6}" srcOrd="0" destOrd="0" presId="urn:microsoft.com/office/officeart/2005/8/layout/hierarchy1"/>
    <dgm:cxn modelId="{A5CCA169-4BB1-4C3F-94BE-A9B69FB69B2E}" type="presParOf" srcId="{DEF1BC9A-28E1-4B20-A33E-7381BDC40073}" destId="{84C15CD5-6813-4188-898D-9FCF4739517B}" srcOrd="1" destOrd="0" presId="urn:microsoft.com/office/officeart/2005/8/layout/hierarchy1"/>
    <dgm:cxn modelId="{3876DAD5-3F24-4302-9265-151142DFCFBC}" type="presParOf" srcId="{7CC9A4FD-BAA6-4685-A1A6-98615DCF9D24}" destId="{3ECA90E9-9B08-46C4-AEB1-269065A3C414}" srcOrd="1" destOrd="0" presId="urn:microsoft.com/office/officeart/2005/8/layout/hierarchy1"/>
    <dgm:cxn modelId="{3D8108FF-20F6-41EC-BC20-3C4093B318CC}" type="presParOf" srcId="{BA4A4F6B-0BE4-4570-9512-C2486CF76674}" destId="{D224A1D2-2521-426B-B8A5-2FDC2E1D88EC}" srcOrd="2" destOrd="0" presId="urn:microsoft.com/office/officeart/2005/8/layout/hierarchy1"/>
    <dgm:cxn modelId="{718719F0-479C-4162-A78F-3A02486C4771}" type="presParOf" srcId="{D224A1D2-2521-426B-B8A5-2FDC2E1D88EC}" destId="{705B73AF-39E9-4684-9CF1-BA5321FCFEA1}" srcOrd="0" destOrd="0" presId="urn:microsoft.com/office/officeart/2005/8/layout/hierarchy1"/>
    <dgm:cxn modelId="{CE4C0835-2BD2-47B8-8A7F-E5A137F44B5E}" type="presParOf" srcId="{705B73AF-39E9-4684-9CF1-BA5321FCFEA1}" destId="{02820946-636D-4407-B2F8-8F3D4AD4F131}" srcOrd="0" destOrd="0" presId="urn:microsoft.com/office/officeart/2005/8/layout/hierarchy1"/>
    <dgm:cxn modelId="{EB2402E9-9BE8-4624-A169-853596CC88EA}" type="presParOf" srcId="{705B73AF-39E9-4684-9CF1-BA5321FCFEA1}" destId="{274C11AC-F0C2-4B85-9C9A-08E59DE42013}" srcOrd="1" destOrd="0" presId="urn:microsoft.com/office/officeart/2005/8/layout/hierarchy1"/>
    <dgm:cxn modelId="{F6A79313-E586-4B5E-B2CE-F50209E06D5C}" type="presParOf" srcId="{D224A1D2-2521-426B-B8A5-2FDC2E1D88EC}" destId="{297BB900-DB9B-45E2-9F0F-79D81E21A62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1EC187-8F21-4549-AE55-EC7152237B91}" type="doc">
      <dgm:prSet loTypeId="urn:microsoft.com/office/officeart/2008/layout/LinedList" loCatId="hierarchy" qsTypeId="urn:microsoft.com/office/officeart/2005/8/quickstyle/simple3" qsCatId="simple" csTypeId="urn:microsoft.com/office/officeart/2005/8/colors/accent3_1" csCatId="accent3" phldr="1"/>
      <dgm:spPr/>
      <dgm:t>
        <a:bodyPr/>
        <a:lstStyle/>
        <a:p>
          <a:endParaRPr lang="en-US"/>
        </a:p>
      </dgm:t>
    </dgm:pt>
    <dgm:pt modelId="{2A48E57F-8611-4BE3-B01D-086DEE1147E3}">
      <dgm:prSet phldrT="[Text]" custT="1"/>
      <dgm:spPr/>
      <dgm:t>
        <a:bodyPr vert="vert270"/>
        <a:lstStyle/>
        <a:p>
          <a:pPr algn="ctr"/>
          <a:r>
            <a:rPr lang="en-US" sz="2400" baseline="0">
              <a:solidFill>
                <a:schemeClr val="accent1">
                  <a:lumMod val="50000"/>
                </a:schemeClr>
              </a:solidFill>
              <a:latin typeface="Times New Roman" panose="02020603050405020304" pitchFamily="18" charset="0"/>
              <a:cs typeface="Times New Roman" panose="02020603050405020304" pitchFamily="18" charset="0"/>
            </a:rPr>
            <a:t>DOOR COUNTY TOURISM ZONE</a:t>
          </a:r>
          <a:endParaRPr lang="en-US" sz="1050" baseline="0">
            <a:solidFill>
              <a:schemeClr val="accent1">
                <a:lumMod val="50000"/>
              </a:schemeClr>
            </a:solidFill>
            <a:latin typeface="Times New Roman" panose="02020603050405020304" pitchFamily="18" charset="0"/>
            <a:cs typeface="Times New Roman" panose="02020603050405020304" pitchFamily="18" charset="0"/>
          </a:endParaRPr>
        </a:p>
      </dgm:t>
    </dgm:pt>
    <dgm:pt modelId="{3CE46A9E-551F-46DE-89B8-0DD5E450B427}" type="parTrans" cxnId="{98BDF6C3-FC46-4C70-B27C-901CAEB4C89E}">
      <dgm:prSet/>
      <dgm:spPr/>
      <dgm:t>
        <a:bodyPr/>
        <a:lstStyle/>
        <a:p>
          <a:endParaRPr lang="en-US"/>
        </a:p>
      </dgm:t>
    </dgm:pt>
    <dgm:pt modelId="{3A698FD3-1741-4C2C-9A77-AC5009CEEA42}" type="sibTrans" cxnId="{98BDF6C3-FC46-4C70-B27C-901CAEB4C89E}">
      <dgm:prSet/>
      <dgm:spPr/>
      <dgm:t>
        <a:bodyPr/>
        <a:lstStyle/>
        <a:p>
          <a:endParaRPr lang="en-US"/>
        </a:p>
      </dgm:t>
    </dgm:pt>
    <dgm:pt modelId="{49865AEB-E24C-4ECD-B3B1-4CE04E9A528A}" type="asst">
      <dgm:prSet phldrT="[Text]" custT="1"/>
      <dgm:spPr/>
      <dgm:t>
        <a:bodyPr/>
        <a:lstStyle/>
        <a:p>
          <a:pPr algn="l"/>
          <a:r>
            <a:rPr lang="en-US" sz="1600" dirty="0">
              <a:solidFill>
                <a:schemeClr val="accent1">
                  <a:lumMod val="50000"/>
                </a:schemeClr>
              </a:solidFill>
              <a:latin typeface="Times New Roman" panose="02020603050405020304" pitchFamily="18" charset="0"/>
              <a:cs typeface="Times New Roman" panose="02020603050405020304" pitchFamily="18" charset="0"/>
            </a:rPr>
            <a:t>Distributes 30% of room tax back to the municipality from which it was collected.</a:t>
          </a:r>
        </a:p>
      </dgm:t>
    </dgm:pt>
    <dgm:pt modelId="{BD3E82B6-C714-412D-8ADE-7982B3C4A7E3}" type="parTrans" cxnId="{DAE7C7BC-8827-4749-9D42-AFD135C497AE}">
      <dgm:prSet/>
      <dgm:spPr/>
      <dgm:t>
        <a:bodyPr/>
        <a:lstStyle/>
        <a:p>
          <a:endParaRPr lang="en-US"/>
        </a:p>
      </dgm:t>
    </dgm:pt>
    <dgm:pt modelId="{6A1EC9BE-7E66-42CD-B5C5-379E233B8C24}" type="sibTrans" cxnId="{DAE7C7BC-8827-4749-9D42-AFD135C497AE}">
      <dgm:prSet/>
      <dgm:spPr/>
      <dgm:t>
        <a:bodyPr/>
        <a:lstStyle/>
        <a:p>
          <a:endParaRPr lang="en-US"/>
        </a:p>
      </dgm:t>
    </dgm:pt>
    <dgm:pt modelId="{3C561725-A2BA-41A8-9AAC-953D300D0212}">
      <dgm:prSet phldrT="[Text]" custT="1"/>
      <dgm:spPr/>
      <dgm:t>
        <a:bodyPr/>
        <a:lstStyle/>
        <a:p>
          <a:pPr algn="l"/>
          <a:r>
            <a:rPr lang="en-US" sz="1600" dirty="0">
              <a:solidFill>
                <a:schemeClr val="accent1">
                  <a:lumMod val="50000"/>
                </a:schemeClr>
              </a:solidFill>
              <a:latin typeface="Times New Roman" panose="02020603050405020304" pitchFamily="18" charset="0"/>
              <a:cs typeface="Times New Roman" panose="02020603050405020304" pitchFamily="18" charset="0"/>
            </a:rPr>
            <a:t>Operations are funded by municipalities.</a:t>
          </a:r>
        </a:p>
      </dgm:t>
    </dgm:pt>
    <dgm:pt modelId="{E36A0949-8472-4EE7-AF89-8B32ABA05756}" type="parTrans" cxnId="{AEDD1D7A-0DAB-4A6D-AA2E-36C3174FC00E}">
      <dgm:prSet/>
      <dgm:spPr/>
      <dgm:t>
        <a:bodyPr/>
        <a:lstStyle/>
        <a:p>
          <a:endParaRPr lang="en-US"/>
        </a:p>
      </dgm:t>
    </dgm:pt>
    <dgm:pt modelId="{AE9B36BD-B3F4-4A22-86E0-B23E69590752}" type="sibTrans" cxnId="{AEDD1D7A-0DAB-4A6D-AA2E-36C3174FC00E}">
      <dgm:prSet/>
      <dgm:spPr/>
      <dgm:t>
        <a:bodyPr/>
        <a:lstStyle/>
        <a:p>
          <a:endParaRPr lang="en-US"/>
        </a:p>
      </dgm:t>
    </dgm:pt>
    <dgm:pt modelId="{5650F37C-E6C0-44AB-B421-88B897238C5F}">
      <dgm:prSet phldrT="[Text]" custT="1"/>
      <dgm:spPr/>
      <dgm:t>
        <a:bodyPr/>
        <a:lstStyle/>
        <a:p>
          <a:pPr algn="l"/>
          <a:r>
            <a:rPr lang="en-US" sz="1600" dirty="0">
              <a:solidFill>
                <a:schemeClr val="accent1">
                  <a:lumMod val="50000"/>
                </a:schemeClr>
              </a:solidFill>
              <a:latin typeface="Times New Roman" panose="02020603050405020304" pitchFamily="18" charset="0"/>
              <a:cs typeface="Times New Roman" panose="02020603050405020304" pitchFamily="18" charset="0"/>
            </a:rPr>
            <a:t>Tracks all online lodging listings in Door County and ensures compliance.</a:t>
          </a:r>
        </a:p>
      </dgm:t>
    </dgm:pt>
    <dgm:pt modelId="{4E2A02AE-4262-439A-8D08-6EDAEC7A609A}" type="parTrans" cxnId="{BDA78116-56F7-4D06-9437-3DFBBBAB8D39}">
      <dgm:prSet/>
      <dgm:spPr/>
      <dgm:t>
        <a:bodyPr/>
        <a:lstStyle/>
        <a:p>
          <a:endParaRPr lang="en-US"/>
        </a:p>
      </dgm:t>
    </dgm:pt>
    <dgm:pt modelId="{85DAA02A-3CB0-44EF-91C5-206F2E9CC784}" type="sibTrans" cxnId="{BDA78116-56F7-4D06-9437-3DFBBBAB8D39}">
      <dgm:prSet/>
      <dgm:spPr/>
      <dgm:t>
        <a:bodyPr/>
        <a:lstStyle/>
        <a:p>
          <a:endParaRPr lang="en-US"/>
        </a:p>
      </dgm:t>
    </dgm:pt>
    <dgm:pt modelId="{AD32AFB9-D4C6-45C0-9888-49076AC930B7}" type="asst">
      <dgm:prSet custT="1"/>
      <dgm:spPr/>
      <dgm:t>
        <a:bodyPr/>
        <a:lstStyle/>
        <a:p>
          <a:pPr algn="l"/>
          <a:r>
            <a:rPr lang="en-US" sz="1600">
              <a:solidFill>
                <a:schemeClr val="accent1">
                  <a:lumMod val="50000"/>
                </a:schemeClr>
              </a:solidFill>
              <a:latin typeface="Times New Roman" panose="02020603050405020304" pitchFamily="18" charset="0"/>
              <a:cs typeface="Times New Roman" panose="02020603050405020304" pitchFamily="18" charset="0"/>
            </a:rPr>
            <a:t>Distributes 70% of room tax collected to Destination Door County, the designated marketing entity for Door County.</a:t>
          </a:r>
        </a:p>
      </dgm:t>
    </dgm:pt>
    <dgm:pt modelId="{1055A017-005A-4642-BE66-86F46B9F8535}" type="parTrans" cxnId="{2E3A9594-1981-4413-8CD7-056CAF8CFA27}">
      <dgm:prSet/>
      <dgm:spPr/>
      <dgm:t>
        <a:bodyPr/>
        <a:lstStyle/>
        <a:p>
          <a:endParaRPr lang="en-US"/>
        </a:p>
      </dgm:t>
    </dgm:pt>
    <dgm:pt modelId="{03C286C8-86BA-4D9C-B1D1-68E94F16477F}" type="sibTrans" cxnId="{2E3A9594-1981-4413-8CD7-056CAF8CFA27}">
      <dgm:prSet/>
      <dgm:spPr/>
      <dgm:t>
        <a:bodyPr/>
        <a:lstStyle/>
        <a:p>
          <a:endParaRPr lang="en-US"/>
        </a:p>
      </dgm:t>
    </dgm:pt>
    <dgm:pt modelId="{50A1D436-9824-43C6-956B-0EE90EAC330F}">
      <dgm:prSet phldrT="[Text]" custT="1"/>
      <dgm:spPr/>
      <dgm:t>
        <a:bodyPr/>
        <a:lstStyle/>
        <a:p>
          <a:pPr algn="l"/>
          <a:r>
            <a:rPr lang="en-US" sz="1600" dirty="0">
              <a:solidFill>
                <a:schemeClr val="accent1">
                  <a:lumMod val="50000"/>
                </a:schemeClr>
              </a:solidFill>
              <a:latin typeface="Times New Roman" panose="02020603050405020304" pitchFamily="18" charset="0"/>
              <a:cs typeface="Times New Roman" panose="02020603050405020304" pitchFamily="18" charset="0"/>
            </a:rPr>
            <a:t>Is responsible for permitting, collections, distribution and enforcement of local room tax ordinances.</a:t>
          </a:r>
        </a:p>
      </dgm:t>
    </dgm:pt>
    <dgm:pt modelId="{CF451306-A290-44EE-9B76-925B1A63033D}" type="parTrans" cxnId="{52588373-9E71-4E56-B259-9B06EB96D2BE}">
      <dgm:prSet/>
      <dgm:spPr/>
      <dgm:t>
        <a:bodyPr/>
        <a:lstStyle/>
        <a:p>
          <a:endParaRPr lang="en-US"/>
        </a:p>
      </dgm:t>
    </dgm:pt>
    <dgm:pt modelId="{EE5A1E3B-CA71-4A6F-99B7-2BA188A14187}" type="sibTrans" cxnId="{52588373-9E71-4E56-B259-9B06EB96D2BE}">
      <dgm:prSet/>
      <dgm:spPr/>
      <dgm:t>
        <a:bodyPr/>
        <a:lstStyle/>
        <a:p>
          <a:endParaRPr lang="en-US"/>
        </a:p>
      </dgm:t>
    </dgm:pt>
    <dgm:pt modelId="{3F5BF3BE-E160-44B0-B428-51B3603510ED}" type="pres">
      <dgm:prSet presAssocID="{9C1EC187-8F21-4549-AE55-EC7152237B91}" presName="vert0" presStyleCnt="0">
        <dgm:presLayoutVars>
          <dgm:dir/>
          <dgm:animOne val="branch"/>
          <dgm:animLvl val="lvl"/>
        </dgm:presLayoutVars>
      </dgm:prSet>
      <dgm:spPr/>
    </dgm:pt>
    <dgm:pt modelId="{034F13B8-12E5-4F89-A898-E472405A1A80}" type="pres">
      <dgm:prSet presAssocID="{2A48E57F-8611-4BE3-B01D-086DEE1147E3}" presName="thickLine" presStyleLbl="alignNode1" presStyleIdx="0" presStyleCnt="1"/>
      <dgm:spPr>
        <a:ln>
          <a:solidFill>
            <a:schemeClr val="accent6">
              <a:lumMod val="75000"/>
            </a:schemeClr>
          </a:solidFill>
        </a:ln>
      </dgm:spPr>
    </dgm:pt>
    <dgm:pt modelId="{179EB403-29AC-4334-8233-613CA4B2BDE3}" type="pres">
      <dgm:prSet presAssocID="{2A48E57F-8611-4BE3-B01D-086DEE1147E3}" presName="horz1" presStyleCnt="0"/>
      <dgm:spPr/>
    </dgm:pt>
    <dgm:pt modelId="{25AA1163-1599-41E5-9E9B-3D50FC6316F2}" type="pres">
      <dgm:prSet presAssocID="{2A48E57F-8611-4BE3-B01D-086DEE1147E3}" presName="tx1" presStyleLbl="revTx" presStyleIdx="0" presStyleCnt="6"/>
      <dgm:spPr/>
    </dgm:pt>
    <dgm:pt modelId="{F2F3658C-C78C-4181-A81B-EA0FBCEA7A88}" type="pres">
      <dgm:prSet presAssocID="{2A48E57F-8611-4BE3-B01D-086DEE1147E3}" presName="vert1" presStyleCnt="0"/>
      <dgm:spPr/>
    </dgm:pt>
    <dgm:pt modelId="{127220AE-3DAA-43C3-B314-A8ADEEB5DD2D}" type="pres">
      <dgm:prSet presAssocID="{49865AEB-E24C-4ECD-B3B1-4CE04E9A528A}" presName="vertSpace2a" presStyleCnt="0"/>
      <dgm:spPr/>
    </dgm:pt>
    <dgm:pt modelId="{22E864D0-DEF4-4A92-AB05-E1FB25490FF8}" type="pres">
      <dgm:prSet presAssocID="{49865AEB-E24C-4ECD-B3B1-4CE04E9A528A}" presName="horz2" presStyleCnt="0"/>
      <dgm:spPr/>
    </dgm:pt>
    <dgm:pt modelId="{F248B7C9-82B7-40B2-A2BD-8493F6DA0BD5}" type="pres">
      <dgm:prSet presAssocID="{49865AEB-E24C-4ECD-B3B1-4CE04E9A528A}" presName="horzSpace2" presStyleCnt="0"/>
      <dgm:spPr/>
    </dgm:pt>
    <dgm:pt modelId="{5C3210E0-35ED-4253-95E0-4AB0F586E5AE}" type="pres">
      <dgm:prSet presAssocID="{49865AEB-E24C-4ECD-B3B1-4CE04E9A528A}" presName="tx2" presStyleLbl="revTx" presStyleIdx="1" presStyleCnt="6"/>
      <dgm:spPr/>
    </dgm:pt>
    <dgm:pt modelId="{30C010CD-7BF1-4AC5-B215-420FBDA0DAE3}" type="pres">
      <dgm:prSet presAssocID="{49865AEB-E24C-4ECD-B3B1-4CE04E9A528A}" presName="vert2" presStyleCnt="0"/>
      <dgm:spPr/>
    </dgm:pt>
    <dgm:pt modelId="{D1536E23-0478-455D-96F7-3D8C11FF33DE}" type="pres">
      <dgm:prSet presAssocID="{49865AEB-E24C-4ECD-B3B1-4CE04E9A528A}" presName="thinLine2b" presStyleLbl="callout" presStyleIdx="0" presStyleCnt="5"/>
      <dgm:spPr>
        <a:ln w="19050">
          <a:solidFill>
            <a:schemeClr val="accent1">
              <a:lumMod val="50000"/>
            </a:schemeClr>
          </a:solidFill>
        </a:ln>
      </dgm:spPr>
    </dgm:pt>
    <dgm:pt modelId="{9BC20F27-590D-4398-9F75-C31345DDD2A6}" type="pres">
      <dgm:prSet presAssocID="{49865AEB-E24C-4ECD-B3B1-4CE04E9A528A}" presName="vertSpace2b" presStyleCnt="0"/>
      <dgm:spPr/>
    </dgm:pt>
    <dgm:pt modelId="{84BAF624-6B78-4DA6-8432-69ADA1C937E5}" type="pres">
      <dgm:prSet presAssocID="{AD32AFB9-D4C6-45C0-9888-49076AC930B7}" presName="horz2" presStyleCnt="0"/>
      <dgm:spPr/>
    </dgm:pt>
    <dgm:pt modelId="{03E41300-8ED5-4003-B083-BCD828B48EF9}" type="pres">
      <dgm:prSet presAssocID="{AD32AFB9-D4C6-45C0-9888-49076AC930B7}" presName="horzSpace2" presStyleCnt="0"/>
      <dgm:spPr/>
    </dgm:pt>
    <dgm:pt modelId="{05C3A2C8-ECA5-447B-BACA-E213EA487BF2}" type="pres">
      <dgm:prSet presAssocID="{AD32AFB9-D4C6-45C0-9888-49076AC930B7}" presName="tx2" presStyleLbl="revTx" presStyleIdx="2" presStyleCnt="6"/>
      <dgm:spPr/>
    </dgm:pt>
    <dgm:pt modelId="{9BBCB959-EAFE-4DB2-A95A-DF3399492CE7}" type="pres">
      <dgm:prSet presAssocID="{AD32AFB9-D4C6-45C0-9888-49076AC930B7}" presName="vert2" presStyleCnt="0"/>
      <dgm:spPr/>
    </dgm:pt>
    <dgm:pt modelId="{BABB297C-C944-4564-B8D9-22CC5F8598D1}" type="pres">
      <dgm:prSet presAssocID="{AD32AFB9-D4C6-45C0-9888-49076AC930B7}" presName="thinLine2b" presStyleLbl="callout" presStyleIdx="1" presStyleCnt="5"/>
      <dgm:spPr>
        <a:ln w="19050">
          <a:solidFill>
            <a:schemeClr val="accent1">
              <a:lumMod val="50000"/>
            </a:schemeClr>
          </a:solidFill>
        </a:ln>
      </dgm:spPr>
    </dgm:pt>
    <dgm:pt modelId="{1BAB4188-23EB-454A-B9DB-212B5296E6CD}" type="pres">
      <dgm:prSet presAssocID="{AD32AFB9-D4C6-45C0-9888-49076AC930B7}" presName="vertSpace2b" presStyleCnt="0"/>
      <dgm:spPr/>
    </dgm:pt>
    <dgm:pt modelId="{8D32BEFB-B7EA-4F64-9EC3-40E39ECC8F7C}" type="pres">
      <dgm:prSet presAssocID="{3C561725-A2BA-41A8-9AAC-953D300D0212}" presName="horz2" presStyleCnt="0"/>
      <dgm:spPr/>
    </dgm:pt>
    <dgm:pt modelId="{DD972250-9FFE-4B89-A454-1E36754683E0}" type="pres">
      <dgm:prSet presAssocID="{3C561725-A2BA-41A8-9AAC-953D300D0212}" presName="horzSpace2" presStyleCnt="0"/>
      <dgm:spPr/>
    </dgm:pt>
    <dgm:pt modelId="{CADC34C5-4507-407C-B59B-CF1D77DB3AB2}" type="pres">
      <dgm:prSet presAssocID="{3C561725-A2BA-41A8-9AAC-953D300D0212}" presName="tx2" presStyleLbl="revTx" presStyleIdx="3" presStyleCnt="6"/>
      <dgm:spPr/>
    </dgm:pt>
    <dgm:pt modelId="{E5CE09FE-2F49-4C96-AFC4-4B4528EEF1A7}" type="pres">
      <dgm:prSet presAssocID="{3C561725-A2BA-41A8-9AAC-953D300D0212}" presName="vert2" presStyleCnt="0"/>
      <dgm:spPr/>
    </dgm:pt>
    <dgm:pt modelId="{14D6A1EE-B8DA-4B9C-B194-88CEE569ED26}" type="pres">
      <dgm:prSet presAssocID="{3C561725-A2BA-41A8-9AAC-953D300D0212}" presName="thinLine2b" presStyleLbl="callout" presStyleIdx="2" presStyleCnt="5"/>
      <dgm:spPr>
        <a:ln w="19050">
          <a:solidFill>
            <a:schemeClr val="accent1">
              <a:lumMod val="50000"/>
            </a:schemeClr>
          </a:solidFill>
        </a:ln>
      </dgm:spPr>
    </dgm:pt>
    <dgm:pt modelId="{9CFA9D39-2A60-47BA-A77F-B88202AF330B}" type="pres">
      <dgm:prSet presAssocID="{3C561725-A2BA-41A8-9AAC-953D300D0212}" presName="vertSpace2b" presStyleCnt="0"/>
      <dgm:spPr/>
    </dgm:pt>
    <dgm:pt modelId="{DAD0B307-7C36-4604-A1DB-06057F50BF38}" type="pres">
      <dgm:prSet presAssocID="{5650F37C-E6C0-44AB-B421-88B897238C5F}" presName="horz2" presStyleCnt="0"/>
      <dgm:spPr/>
    </dgm:pt>
    <dgm:pt modelId="{D2DC6CDA-29B9-409E-9475-EC432A2FF48E}" type="pres">
      <dgm:prSet presAssocID="{5650F37C-E6C0-44AB-B421-88B897238C5F}" presName="horzSpace2" presStyleCnt="0"/>
      <dgm:spPr/>
    </dgm:pt>
    <dgm:pt modelId="{765DDF94-CFDC-4CA4-8A0D-CFA2E5DD851D}" type="pres">
      <dgm:prSet presAssocID="{5650F37C-E6C0-44AB-B421-88B897238C5F}" presName="tx2" presStyleLbl="revTx" presStyleIdx="4" presStyleCnt="6"/>
      <dgm:spPr/>
    </dgm:pt>
    <dgm:pt modelId="{0F190939-69C4-4839-AE34-14B486D37F51}" type="pres">
      <dgm:prSet presAssocID="{5650F37C-E6C0-44AB-B421-88B897238C5F}" presName="vert2" presStyleCnt="0"/>
      <dgm:spPr/>
    </dgm:pt>
    <dgm:pt modelId="{E80307D7-03C4-4A8B-AF69-FA5C178E9D7B}" type="pres">
      <dgm:prSet presAssocID="{5650F37C-E6C0-44AB-B421-88B897238C5F}" presName="thinLine2b" presStyleLbl="callout" presStyleIdx="3" presStyleCnt="5"/>
      <dgm:spPr>
        <a:ln w="19050">
          <a:solidFill>
            <a:schemeClr val="accent1">
              <a:lumMod val="50000"/>
            </a:schemeClr>
          </a:solidFill>
        </a:ln>
      </dgm:spPr>
    </dgm:pt>
    <dgm:pt modelId="{0453F634-E398-4DBD-AFD2-CDD659602C79}" type="pres">
      <dgm:prSet presAssocID="{5650F37C-E6C0-44AB-B421-88B897238C5F}" presName="vertSpace2b" presStyleCnt="0"/>
      <dgm:spPr/>
    </dgm:pt>
    <dgm:pt modelId="{7586107A-536C-4FCA-A0FA-5855FDACA469}" type="pres">
      <dgm:prSet presAssocID="{50A1D436-9824-43C6-956B-0EE90EAC330F}" presName="horz2" presStyleCnt="0"/>
      <dgm:spPr/>
    </dgm:pt>
    <dgm:pt modelId="{0B4EDE4B-543E-4309-AB25-DF25A8A19D59}" type="pres">
      <dgm:prSet presAssocID="{50A1D436-9824-43C6-956B-0EE90EAC330F}" presName="horzSpace2" presStyleCnt="0"/>
      <dgm:spPr/>
    </dgm:pt>
    <dgm:pt modelId="{741A2163-8DDE-4254-940D-116FA6A98937}" type="pres">
      <dgm:prSet presAssocID="{50A1D436-9824-43C6-956B-0EE90EAC330F}" presName="tx2" presStyleLbl="revTx" presStyleIdx="5" presStyleCnt="6"/>
      <dgm:spPr/>
    </dgm:pt>
    <dgm:pt modelId="{A242DAAA-83E3-4E61-BDCC-204994542260}" type="pres">
      <dgm:prSet presAssocID="{50A1D436-9824-43C6-956B-0EE90EAC330F}" presName="vert2" presStyleCnt="0"/>
      <dgm:spPr/>
    </dgm:pt>
    <dgm:pt modelId="{4B4B80F9-9FD3-45B7-81CE-8C0515D60820}" type="pres">
      <dgm:prSet presAssocID="{50A1D436-9824-43C6-956B-0EE90EAC330F}" presName="thinLine2b" presStyleLbl="callout" presStyleIdx="4" presStyleCnt="5"/>
      <dgm:spPr>
        <a:ln w="19050">
          <a:solidFill>
            <a:schemeClr val="accent6">
              <a:lumMod val="75000"/>
            </a:schemeClr>
          </a:solidFill>
        </a:ln>
      </dgm:spPr>
    </dgm:pt>
    <dgm:pt modelId="{D6BC01AA-3A67-4E97-ADD3-A2BD307664D6}" type="pres">
      <dgm:prSet presAssocID="{50A1D436-9824-43C6-956B-0EE90EAC330F}" presName="vertSpace2b" presStyleCnt="0"/>
      <dgm:spPr/>
    </dgm:pt>
  </dgm:ptLst>
  <dgm:cxnLst>
    <dgm:cxn modelId="{BA0AFC13-84E3-4EAC-8647-F9181FCE7EE6}" type="presOf" srcId="{5650F37C-E6C0-44AB-B421-88B897238C5F}" destId="{765DDF94-CFDC-4CA4-8A0D-CFA2E5DD851D}" srcOrd="0" destOrd="0" presId="urn:microsoft.com/office/officeart/2008/layout/LinedList"/>
    <dgm:cxn modelId="{BDA78116-56F7-4D06-9437-3DFBBBAB8D39}" srcId="{2A48E57F-8611-4BE3-B01D-086DEE1147E3}" destId="{5650F37C-E6C0-44AB-B421-88B897238C5F}" srcOrd="3" destOrd="0" parTransId="{4E2A02AE-4262-439A-8D08-6EDAEC7A609A}" sibTransId="{85DAA02A-3CB0-44EF-91C5-206F2E9CC784}"/>
    <dgm:cxn modelId="{FBA8AB22-6AA8-4E53-B9A1-744645EF3F91}" type="presOf" srcId="{49865AEB-E24C-4ECD-B3B1-4CE04E9A528A}" destId="{5C3210E0-35ED-4253-95E0-4AB0F586E5AE}" srcOrd="0" destOrd="0" presId="urn:microsoft.com/office/officeart/2008/layout/LinedList"/>
    <dgm:cxn modelId="{42386426-1B4C-414B-BFCC-FD6089967CB9}" type="presOf" srcId="{2A48E57F-8611-4BE3-B01D-086DEE1147E3}" destId="{25AA1163-1599-41E5-9E9B-3D50FC6316F2}" srcOrd="0" destOrd="0" presId="urn:microsoft.com/office/officeart/2008/layout/LinedList"/>
    <dgm:cxn modelId="{97F3F226-015D-489A-922F-F00F7D56F4E3}" type="presOf" srcId="{3C561725-A2BA-41A8-9AAC-953D300D0212}" destId="{CADC34C5-4507-407C-B59B-CF1D77DB3AB2}" srcOrd="0" destOrd="0" presId="urn:microsoft.com/office/officeart/2008/layout/LinedList"/>
    <dgm:cxn modelId="{F23D2B2B-B130-4DFB-A342-CBB60FD68A7E}" type="presOf" srcId="{AD32AFB9-D4C6-45C0-9888-49076AC930B7}" destId="{05C3A2C8-ECA5-447B-BACA-E213EA487BF2}" srcOrd="0" destOrd="0" presId="urn:microsoft.com/office/officeart/2008/layout/LinedList"/>
    <dgm:cxn modelId="{ADC2E72F-0DAA-4775-A8A2-51E076CC1122}" type="presOf" srcId="{50A1D436-9824-43C6-956B-0EE90EAC330F}" destId="{741A2163-8DDE-4254-940D-116FA6A98937}" srcOrd="0" destOrd="0" presId="urn:microsoft.com/office/officeart/2008/layout/LinedList"/>
    <dgm:cxn modelId="{26F3985D-9320-45F3-BE07-6D41F8414799}" type="presOf" srcId="{9C1EC187-8F21-4549-AE55-EC7152237B91}" destId="{3F5BF3BE-E160-44B0-B428-51B3603510ED}" srcOrd="0" destOrd="0" presId="urn:microsoft.com/office/officeart/2008/layout/LinedList"/>
    <dgm:cxn modelId="{52588373-9E71-4E56-B259-9B06EB96D2BE}" srcId="{2A48E57F-8611-4BE3-B01D-086DEE1147E3}" destId="{50A1D436-9824-43C6-956B-0EE90EAC330F}" srcOrd="4" destOrd="0" parTransId="{CF451306-A290-44EE-9B76-925B1A63033D}" sibTransId="{EE5A1E3B-CA71-4A6F-99B7-2BA188A14187}"/>
    <dgm:cxn modelId="{AEDD1D7A-0DAB-4A6D-AA2E-36C3174FC00E}" srcId="{2A48E57F-8611-4BE3-B01D-086DEE1147E3}" destId="{3C561725-A2BA-41A8-9AAC-953D300D0212}" srcOrd="2" destOrd="0" parTransId="{E36A0949-8472-4EE7-AF89-8B32ABA05756}" sibTransId="{AE9B36BD-B3F4-4A22-86E0-B23E69590752}"/>
    <dgm:cxn modelId="{2E3A9594-1981-4413-8CD7-056CAF8CFA27}" srcId="{2A48E57F-8611-4BE3-B01D-086DEE1147E3}" destId="{AD32AFB9-D4C6-45C0-9888-49076AC930B7}" srcOrd="1" destOrd="0" parTransId="{1055A017-005A-4642-BE66-86F46B9F8535}" sibTransId="{03C286C8-86BA-4D9C-B1D1-68E94F16477F}"/>
    <dgm:cxn modelId="{DAE7C7BC-8827-4749-9D42-AFD135C497AE}" srcId="{2A48E57F-8611-4BE3-B01D-086DEE1147E3}" destId="{49865AEB-E24C-4ECD-B3B1-4CE04E9A528A}" srcOrd="0" destOrd="0" parTransId="{BD3E82B6-C714-412D-8ADE-7982B3C4A7E3}" sibTransId="{6A1EC9BE-7E66-42CD-B5C5-379E233B8C24}"/>
    <dgm:cxn modelId="{98BDF6C3-FC46-4C70-B27C-901CAEB4C89E}" srcId="{9C1EC187-8F21-4549-AE55-EC7152237B91}" destId="{2A48E57F-8611-4BE3-B01D-086DEE1147E3}" srcOrd="0" destOrd="0" parTransId="{3CE46A9E-551F-46DE-89B8-0DD5E450B427}" sibTransId="{3A698FD3-1741-4C2C-9A77-AC5009CEEA42}"/>
    <dgm:cxn modelId="{90B1EDB8-4D5B-4E5F-ACEA-47E318BB55F5}" type="presParOf" srcId="{3F5BF3BE-E160-44B0-B428-51B3603510ED}" destId="{034F13B8-12E5-4F89-A898-E472405A1A80}" srcOrd="0" destOrd="0" presId="urn:microsoft.com/office/officeart/2008/layout/LinedList"/>
    <dgm:cxn modelId="{C2F9C9D1-C077-495F-9C4C-5A498E4DB77C}" type="presParOf" srcId="{3F5BF3BE-E160-44B0-B428-51B3603510ED}" destId="{179EB403-29AC-4334-8233-613CA4B2BDE3}" srcOrd="1" destOrd="0" presId="urn:microsoft.com/office/officeart/2008/layout/LinedList"/>
    <dgm:cxn modelId="{8C578BAD-966E-43E8-8DAD-1DDF130E472D}" type="presParOf" srcId="{179EB403-29AC-4334-8233-613CA4B2BDE3}" destId="{25AA1163-1599-41E5-9E9B-3D50FC6316F2}" srcOrd="0" destOrd="0" presId="urn:microsoft.com/office/officeart/2008/layout/LinedList"/>
    <dgm:cxn modelId="{655CE1E3-56BB-47C9-B727-6DA10BB8F276}" type="presParOf" srcId="{179EB403-29AC-4334-8233-613CA4B2BDE3}" destId="{F2F3658C-C78C-4181-A81B-EA0FBCEA7A88}" srcOrd="1" destOrd="0" presId="urn:microsoft.com/office/officeart/2008/layout/LinedList"/>
    <dgm:cxn modelId="{9B6AA589-6312-48DD-9A18-768F73635CFA}" type="presParOf" srcId="{F2F3658C-C78C-4181-A81B-EA0FBCEA7A88}" destId="{127220AE-3DAA-43C3-B314-A8ADEEB5DD2D}" srcOrd="0" destOrd="0" presId="urn:microsoft.com/office/officeart/2008/layout/LinedList"/>
    <dgm:cxn modelId="{CA0AA60E-0CF6-45A1-B06E-2E65DFB75AF7}" type="presParOf" srcId="{F2F3658C-C78C-4181-A81B-EA0FBCEA7A88}" destId="{22E864D0-DEF4-4A92-AB05-E1FB25490FF8}" srcOrd="1" destOrd="0" presId="urn:microsoft.com/office/officeart/2008/layout/LinedList"/>
    <dgm:cxn modelId="{BCA5C104-F778-4530-B7AF-5EFFA2E6F52B}" type="presParOf" srcId="{22E864D0-DEF4-4A92-AB05-E1FB25490FF8}" destId="{F248B7C9-82B7-40B2-A2BD-8493F6DA0BD5}" srcOrd="0" destOrd="0" presId="urn:microsoft.com/office/officeart/2008/layout/LinedList"/>
    <dgm:cxn modelId="{3DA357FA-B1E1-4C68-A45E-59DF92139CF7}" type="presParOf" srcId="{22E864D0-DEF4-4A92-AB05-E1FB25490FF8}" destId="{5C3210E0-35ED-4253-95E0-4AB0F586E5AE}" srcOrd="1" destOrd="0" presId="urn:microsoft.com/office/officeart/2008/layout/LinedList"/>
    <dgm:cxn modelId="{127790D3-8181-482D-A28B-0826E515A8B6}" type="presParOf" srcId="{22E864D0-DEF4-4A92-AB05-E1FB25490FF8}" destId="{30C010CD-7BF1-4AC5-B215-420FBDA0DAE3}" srcOrd="2" destOrd="0" presId="urn:microsoft.com/office/officeart/2008/layout/LinedList"/>
    <dgm:cxn modelId="{1BEDAF5F-9C82-4B0E-B6B5-5CC423B23EE0}" type="presParOf" srcId="{F2F3658C-C78C-4181-A81B-EA0FBCEA7A88}" destId="{D1536E23-0478-455D-96F7-3D8C11FF33DE}" srcOrd="2" destOrd="0" presId="urn:microsoft.com/office/officeart/2008/layout/LinedList"/>
    <dgm:cxn modelId="{0AEDEF27-D6F4-40B2-88EF-57364B349C59}" type="presParOf" srcId="{F2F3658C-C78C-4181-A81B-EA0FBCEA7A88}" destId="{9BC20F27-590D-4398-9F75-C31345DDD2A6}" srcOrd="3" destOrd="0" presId="urn:microsoft.com/office/officeart/2008/layout/LinedList"/>
    <dgm:cxn modelId="{8F44155C-EDF1-4EC2-861E-20680E5EA096}" type="presParOf" srcId="{F2F3658C-C78C-4181-A81B-EA0FBCEA7A88}" destId="{84BAF624-6B78-4DA6-8432-69ADA1C937E5}" srcOrd="4" destOrd="0" presId="urn:microsoft.com/office/officeart/2008/layout/LinedList"/>
    <dgm:cxn modelId="{738C4903-9D5A-4265-B7EF-B959DCEDAD36}" type="presParOf" srcId="{84BAF624-6B78-4DA6-8432-69ADA1C937E5}" destId="{03E41300-8ED5-4003-B083-BCD828B48EF9}" srcOrd="0" destOrd="0" presId="urn:microsoft.com/office/officeart/2008/layout/LinedList"/>
    <dgm:cxn modelId="{6862E54E-63E6-4FA3-A1C6-AA8A3984DA47}" type="presParOf" srcId="{84BAF624-6B78-4DA6-8432-69ADA1C937E5}" destId="{05C3A2C8-ECA5-447B-BACA-E213EA487BF2}" srcOrd="1" destOrd="0" presId="urn:microsoft.com/office/officeart/2008/layout/LinedList"/>
    <dgm:cxn modelId="{4EC083F2-0238-483D-B0FC-69EED03BAEEA}" type="presParOf" srcId="{84BAF624-6B78-4DA6-8432-69ADA1C937E5}" destId="{9BBCB959-EAFE-4DB2-A95A-DF3399492CE7}" srcOrd="2" destOrd="0" presId="urn:microsoft.com/office/officeart/2008/layout/LinedList"/>
    <dgm:cxn modelId="{CED8920C-14AD-4FCD-B3D9-6C3D5B766067}" type="presParOf" srcId="{F2F3658C-C78C-4181-A81B-EA0FBCEA7A88}" destId="{BABB297C-C944-4564-B8D9-22CC5F8598D1}" srcOrd="5" destOrd="0" presId="urn:microsoft.com/office/officeart/2008/layout/LinedList"/>
    <dgm:cxn modelId="{068B636E-324E-41D2-8B15-E15B8A87448E}" type="presParOf" srcId="{F2F3658C-C78C-4181-A81B-EA0FBCEA7A88}" destId="{1BAB4188-23EB-454A-B9DB-212B5296E6CD}" srcOrd="6" destOrd="0" presId="urn:microsoft.com/office/officeart/2008/layout/LinedList"/>
    <dgm:cxn modelId="{3898A490-8719-47AC-B301-A7FC72142552}" type="presParOf" srcId="{F2F3658C-C78C-4181-A81B-EA0FBCEA7A88}" destId="{8D32BEFB-B7EA-4F64-9EC3-40E39ECC8F7C}" srcOrd="7" destOrd="0" presId="urn:microsoft.com/office/officeart/2008/layout/LinedList"/>
    <dgm:cxn modelId="{704B6647-AF9F-43DD-AA62-3887B428F5A5}" type="presParOf" srcId="{8D32BEFB-B7EA-4F64-9EC3-40E39ECC8F7C}" destId="{DD972250-9FFE-4B89-A454-1E36754683E0}" srcOrd="0" destOrd="0" presId="urn:microsoft.com/office/officeart/2008/layout/LinedList"/>
    <dgm:cxn modelId="{8921E639-C793-417E-9752-7B7F8914272F}" type="presParOf" srcId="{8D32BEFB-B7EA-4F64-9EC3-40E39ECC8F7C}" destId="{CADC34C5-4507-407C-B59B-CF1D77DB3AB2}" srcOrd="1" destOrd="0" presId="urn:microsoft.com/office/officeart/2008/layout/LinedList"/>
    <dgm:cxn modelId="{40D0C9F5-6F9E-4EAB-B9C7-CA9C86AC7716}" type="presParOf" srcId="{8D32BEFB-B7EA-4F64-9EC3-40E39ECC8F7C}" destId="{E5CE09FE-2F49-4C96-AFC4-4B4528EEF1A7}" srcOrd="2" destOrd="0" presId="urn:microsoft.com/office/officeart/2008/layout/LinedList"/>
    <dgm:cxn modelId="{180B5D70-F26B-4FC4-8A7E-10E315C0EE03}" type="presParOf" srcId="{F2F3658C-C78C-4181-A81B-EA0FBCEA7A88}" destId="{14D6A1EE-B8DA-4B9C-B194-88CEE569ED26}" srcOrd="8" destOrd="0" presId="urn:microsoft.com/office/officeart/2008/layout/LinedList"/>
    <dgm:cxn modelId="{8B0F9822-2C15-4B5F-9A8B-DE9AED7DCD6A}" type="presParOf" srcId="{F2F3658C-C78C-4181-A81B-EA0FBCEA7A88}" destId="{9CFA9D39-2A60-47BA-A77F-B88202AF330B}" srcOrd="9" destOrd="0" presId="urn:microsoft.com/office/officeart/2008/layout/LinedList"/>
    <dgm:cxn modelId="{1C1C036B-BAEB-4B13-908F-4C571E9836D0}" type="presParOf" srcId="{F2F3658C-C78C-4181-A81B-EA0FBCEA7A88}" destId="{DAD0B307-7C36-4604-A1DB-06057F50BF38}" srcOrd="10" destOrd="0" presId="urn:microsoft.com/office/officeart/2008/layout/LinedList"/>
    <dgm:cxn modelId="{13E06DFD-68E2-4235-9972-0897C2DE39FC}" type="presParOf" srcId="{DAD0B307-7C36-4604-A1DB-06057F50BF38}" destId="{D2DC6CDA-29B9-409E-9475-EC432A2FF48E}" srcOrd="0" destOrd="0" presId="urn:microsoft.com/office/officeart/2008/layout/LinedList"/>
    <dgm:cxn modelId="{7760E52D-4A0E-4943-BA4F-90429E8CA98B}" type="presParOf" srcId="{DAD0B307-7C36-4604-A1DB-06057F50BF38}" destId="{765DDF94-CFDC-4CA4-8A0D-CFA2E5DD851D}" srcOrd="1" destOrd="0" presId="urn:microsoft.com/office/officeart/2008/layout/LinedList"/>
    <dgm:cxn modelId="{9E8536E0-1A77-4CFD-967C-D59436B995B0}" type="presParOf" srcId="{DAD0B307-7C36-4604-A1DB-06057F50BF38}" destId="{0F190939-69C4-4839-AE34-14B486D37F51}" srcOrd="2" destOrd="0" presId="urn:microsoft.com/office/officeart/2008/layout/LinedList"/>
    <dgm:cxn modelId="{C95260C0-C193-49F9-9387-9814910D9B14}" type="presParOf" srcId="{F2F3658C-C78C-4181-A81B-EA0FBCEA7A88}" destId="{E80307D7-03C4-4A8B-AF69-FA5C178E9D7B}" srcOrd="11" destOrd="0" presId="urn:microsoft.com/office/officeart/2008/layout/LinedList"/>
    <dgm:cxn modelId="{2A9C68D8-1F2A-4E74-9C4A-729A95325533}" type="presParOf" srcId="{F2F3658C-C78C-4181-A81B-EA0FBCEA7A88}" destId="{0453F634-E398-4DBD-AFD2-CDD659602C79}" srcOrd="12" destOrd="0" presId="urn:microsoft.com/office/officeart/2008/layout/LinedList"/>
    <dgm:cxn modelId="{399444C6-8E91-4F5E-B493-C34B9210E8BF}" type="presParOf" srcId="{F2F3658C-C78C-4181-A81B-EA0FBCEA7A88}" destId="{7586107A-536C-4FCA-A0FA-5855FDACA469}" srcOrd="13" destOrd="0" presId="urn:microsoft.com/office/officeart/2008/layout/LinedList"/>
    <dgm:cxn modelId="{12F416B4-6AA5-4693-8F36-D59F17F0A3E9}" type="presParOf" srcId="{7586107A-536C-4FCA-A0FA-5855FDACA469}" destId="{0B4EDE4B-543E-4309-AB25-DF25A8A19D59}" srcOrd="0" destOrd="0" presId="urn:microsoft.com/office/officeart/2008/layout/LinedList"/>
    <dgm:cxn modelId="{A14A4BF3-E1D9-4473-BC65-518517D80312}" type="presParOf" srcId="{7586107A-536C-4FCA-A0FA-5855FDACA469}" destId="{741A2163-8DDE-4254-940D-116FA6A98937}" srcOrd="1" destOrd="0" presId="urn:microsoft.com/office/officeart/2008/layout/LinedList"/>
    <dgm:cxn modelId="{873FD92F-AF76-435F-A48F-10398BB154E2}" type="presParOf" srcId="{7586107A-536C-4FCA-A0FA-5855FDACA469}" destId="{A242DAAA-83E3-4E61-BDCC-204994542260}" srcOrd="2" destOrd="0" presId="urn:microsoft.com/office/officeart/2008/layout/LinedList"/>
    <dgm:cxn modelId="{149C79EA-AA58-413C-A334-454D30477609}" type="presParOf" srcId="{F2F3658C-C78C-4181-A81B-EA0FBCEA7A88}" destId="{4B4B80F9-9FD3-45B7-81CE-8C0515D60820}" srcOrd="14" destOrd="0" presId="urn:microsoft.com/office/officeart/2008/layout/LinedList"/>
    <dgm:cxn modelId="{39EAD779-CB0D-4655-ABCF-964B721B18E2}" type="presParOf" srcId="{F2F3658C-C78C-4181-A81B-EA0FBCEA7A88}" destId="{D6BC01AA-3A67-4E97-ADD3-A2BD307664D6}" srcOrd="15" destOrd="0" presId="urn:microsoft.com/office/officeart/2008/layout/LinedList"/>
  </dgm:cxnLst>
  <dgm:bg>
    <a:solidFill>
      <a:schemeClr val="bg1"/>
    </a:solidFill>
  </dgm:bg>
  <dgm:whole>
    <a:ln w="38100">
      <a:solidFill>
        <a:schemeClr val="accent6">
          <a:lumMod val="7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BD0ECC-FE9B-42C7-835D-7F7CC072B9CC}" type="doc">
      <dgm:prSet loTypeId="urn:microsoft.com/office/officeart/2008/layout/LinedList" loCatId="hierarchy" qsTypeId="urn:microsoft.com/office/officeart/2005/8/quickstyle/simple1" qsCatId="simple" csTypeId="urn:microsoft.com/office/officeart/2005/8/colors/accent3_1" csCatId="accent3" phldr="1"/>
      <dgm:spPr/>
      <dgm:t>
        <a:bodyPr/>
        <a:lstStyle/>
        <a:p>
          <a:endParaRPr lang="en-US"/>
        </a:p>
      </dgm:t>
    </dgm:pt>
    <dgm:pt modelId="{485ECFF2-B399-4EC8-BB63-BBC5C54850F3}">
      <dgm:prSet phldrT="[Text]" custT="1"/>
      <dgm:spPr/>
      <dgm:t>
        <a:bodyPr vert="vert270"/>
        <a:lstStyle/>
        <a:p>
          <a:pPr algn="ctr"/>
          <a:r>
            <a:rPr lang="en-US" sz="2400" baseline="0">
              <a:solidFill>
                <a:schemeClr val="accent1">
                  <a:lumMod val="50000"/>
                </a:schemeClr>
              </a:solidFill>
              <a:latin typeface="Times New Roman" panose="02020603050405020304" pitchFamily="18" charset="0"/>
              <a:cs typeface="Times New Roman" panose="02020603050405020304" pitchFamily="18" charset="0"/>
            </a:rPr>
            <a:t>DESTINATION DOOR COUNTY</a:t>
          </a:r>
        </a:p>
      </dgm:t>
    </dgm:pt>
    <dgm:pt modelId="{61AE6D76-4A62-4A49-8817-6F0F1E060E02}" type="parTrans" cxnId="{2164310D-2869-45AF-87C6-2A08A85DAC12}">
      <dgm:prSet/>
      <dgm:spPr/>
      <dgm:t>
        <a:bodyPr/>
        <a:lstStyle/>
        <a:p>
          <a:endParaRPr lang="en-US"/>
        </a:p>
      </dgm:t>
    </dgm:pt>
    <dgm:pt modelId="{89301011-2A0F-41DE-9EAD-822C2C3A47EB}" type="sibTrans" cxnId="{2164310D-2869-45AF-87C6-2A08A85DAC12}">
      <dgm:prSet/>
      <dgm:spPr/>
      <dgm:t>
        <a:bodyPr/>
        <a:lstStyle/>
        <a:p>
          <a:endParaRPr lang="en-US"/>
        </a:p>
      </dgm:t>
    </dgm:pt>
    <dgm:pt modelId="{E0C809AC-3C3D-4B59-9B43-3092861161CC}" type="asst">
      <dgm:prSet phldrT="[Text]" custT="1"/>
      <dgm:spPr/>
      <dgm:t>
        <a:bodyPr/>
        <a:lstStyle/>
        <a:p>
          <a:pPr algn="l"/>
          <a:r>
            <a:rPr lang="en-US" sz="1600" baseline="0" dirty="0">
              <a:solidFill>
                <a:schemeClr val="accent1">
                  <a:lumMod val="50000"/>
                </a:schemeClr>
              </a:solidFill>
              <a:latin typeface="Times New Roman" panose="02020603050405020304" pitchFamily="18" charset="0"/>
              <a:cs typeface="Times New Roman" panose="02020603050405020304" pitchFamily="18" charset="0"/>
            </a:rPr>
            <a:t>Receives 70% of room tax collected for funding operations as the designated marketing entity for Door County.</a:t>
          </a:r>
        </a:p>
      </dgm:t>
    </dgm:pt>
    <dgm:pt modelId="{5A216176-382C-4BEA-839F-CC376B26F456}" type="parTrans" cxnId="{5320DF4B-64CC-4DD6-9357-19FAB0383F04}">
      <dgm:prSet/>
      <dgm:spPr/>
      <dgm:t>
        <a:bodyPr/>
        <a:lstStyle/>
        <a:p>
          <a:endParaRPr lang="en-US"/>
        </a:p>
      </dgm:t>
    </dgm:pt>
    <dgm:pt modelId="{F0FE165F-2465-41D6-B09C-F60B264EED27}" type="sibTrans" cxnId="{5320DF4B-64CC-4DD6-9357-19FAB0383F04}">
      <dgm:prSet/>
      <dgm:spPr/>
      <dgm:t>
        <a:bodyPr/>
        <a:lstStyle/>
        <a:p>
          <a:endParaRPr lang="en-US"/>
        </a:p>
      </dgm:t>
    </dgm:pt>
    <dgm:pt modelId="{CA57CAA1-3CEE-4CBC-98FD-75C38C2D5BA6}">
      <dgm:prSet phldrT="[Text]" custT="1"/>
      <dgm:spPr/>
      <dgm:t>
        <a:bodyPr/>
        <a:lstStyle/>
        <a:p>
          <a:pPr algn="l"/>
          <a:r>
            <a:rPr lang="en-US" sz="1600" dirty="0">
              <a:solidFill>
                <a:schemeClr val="accent1">
                  <a:lumMod val="50000"/>
                </a:schemeClr>
              </a:solidFill>
              <a:latin typeface="Times New Roman" panose="02020603050405020304" pitchFamily="18" charset="0"/>
              <a:cs typeface="Times New Roman" panose="02020603050405020304" pitchFamily="18" charset="0"/>
            </a:rPr>
            <a:t>All remaining room tax revenues are used to market Door County to increase interest in visitor-ship and generate overnight stays.</a:t>
          </a:r>
        </a:p>
      </dgm:t>
    </dgm:pt>
    <dgm:pt modelId="{0812645C-AE6B-4038-B91A-92F2BB90FEB1}" type="parTrans" cxnId="{D7085851-CCBD-4373-AFE1-4FD8F4B33021}">
      <dgm:prSet/>
      <dgm:spPr/>
      <dgm:t>
        <a:bodyPr/>
        <a:lstStyle/>
        <a:p>
          <a:endParaRPr lang="en-US"/>
        </a:p>
      </dgm:t>
    </dgm:pt>
    <dgm:pt modelId="{F8AB3533-0E1C-419C-9134-7F4B631152D4}" type="sibTrans" cxnId="{D7085851-CCBD-4373-AFE1-4FD8F4B33021}">
      <dgm:prSet/>
      <dgm:spPr/>
      <dgm:t>
        <a:bodyPr/>
        <a:lstStyle/>
        <a:p>
          <a:endParaRPr lang="en-US"/>
        </a:p>
      </dgm:t>
    </dgm:pt>
    <dgm:pt modelId="{C3F38397-886A-428F-BBBE-37CA92C6C300}">
      <dgm:prSet phldrT="[Text]" custT="1"/>
      <dgm:spPr/>
      <dgm:t>
        <a:bodyPr/>
        <a:lstStyle/>
        <a:p>
          <a:pPr algn="l"/>
          <a:r>
            <a:rPr lang="en-US" sz="1600" dirty="0">
              <a:solidFill>
                <a:schemeClr val="accent1">
                  <a:lumMod val="50000"/>
                </a:schemeClr>
              </a:solidFill>
              <a:latin typeface="Times New Roman" panose="02020603050405020304" pitchFamily="18" charset="0"/>
              <a:cs typeface="Times New Roman" panose="02020603050405020304" pitchFamily="18" charset="0"/>
            </a:rPr>
            <a:t>Develops and executes their Annual Marketing plan and budget.</a:t>
          </a:r>
          <a:r>
            <a:rPr lang="en-US" sz="1400" dirty="0">
              <a:solidFill>
                <a:schemeClr val="accent1">
                  <a:lumMod val="50000"/>
                </a:schemeClr>
              </a:solidFill>
              <a:latin typeface="Century Gothic" panose="020B0502020202020204" pitchFamily="34" charset="0"/>
            </a:rPr>
            <a:t>	</a:t>
          </a:r>
        </a:p>
      </dgm:t>
    </dgm:pt>
    <dgm:pt modelId="{6B3A1181-2D6C-44B8-9689-97A2D9183F1F}" type="parTrans" cxnId="{E60C987F-4634-4183-AD34-AD7E27B38EF9}">
      <dgm:prSet/>
      <dgm:spPr/>
      <dgm:t>
        <a:bodyPr/>
        <a:lstStyle/>
        <a:p>
          <a:endParaRPr lang="en-US"/>
        </a:p>
      </dgm:t>
    </dgm:pt>
    <dgm:pt modelId="{68BAB3F6-1AF1-405A-9ADE-ED2E0E9CC270}" type="sibTrans" cxnId="{E60C987F-4634-4183-AD34-AD7E27B38EF9}">
      <dgm:prSet/>
      <dgm:spPr/>
      <dgm:t>
        <a:bodyPr/>
        <a:lstStyle/>
        <a:p>
          <a:endParaRPr lang="en-US"/>
        </a:p>
      </dgm:t>
    </dgm:pt>
    <dgm:pt modelId="{D899297F-E74F-472D-B3A3-C9DB618FC4A7}">
      <dgm:prSet phldrT="[Text]" custT="1"/>
      <dgm:spPr/>
      <dgm:t>
        <a:bodyPr/>
        <a:lstStyle/>
        <a:p>
          <a:pPr algn="l"/>
          <a:r>
            <a:rPr lang="en-US" sz="1600" dirty="0">
              <a:solidFill>
                <a:schemeClr val="accent1">
                  <a:lumMod val="50000"/>
                </a:schemeClr>
              </a:solidFill>
              <a:latin typeface="Times New Roman" panose="02020603050405020304" pitchFamily="18" charset="0"/>
              <a:cs typeface="Times New Roman" panose="02020603050405020304" pitchFamily="18" charset="0"/>
            </a:rPr>
            <a:t>Reimburses municipalities for their portion of the DCTZC’s budget.</a:t>
          </a:r>
        </a:p>
      </dgm:t>
    </dgm:pt>
    <dgm:pt modelId="{3D6EF685-C444-4FDF-AC72-D2B7908256B6}" type="parTrans" cxnId="{39F61DC1-87D4-46FA-9DF1-1725428580DF}">
      <dgm:prSet/>
      <dgm:spPr/>
      <dgm:t>
        <a:bodyPr/>
        <a:lstStyle/>
        <a:p>
          <a:endParaRPr lang="en-US"/>
        </a:p>
      </dgm:t>
    </dgm:pt>
    <dgm:pt modelId="{0ED7F502-382D-4947-A0E0-4DA284675BCE}" type="sibTrans" cxnId="{39F61DC1-87D4-46FA-9DF1-1725428580DF}">
      <dgm:prSet/>
      <dgm:spPr/>
      <dgm:t>
        <a:bodyPr/>
        <a:lstStyle/>
        <a:p>
          <a:endParaRPr lang="en-US"/>
        </a:p>
      </dgm:t>
    </dgm:pt>
    <dgm:pt modelId="{BABCC3D3-7342-4318-B4C6-FD4999C60676}" type="asst">
      <dgm:prSet custT="1"/>
      <dgm:spPr/>
      <dgm:t>
        <a:bodyPr/>
        <a:lstStyle/>
        <a:p>
          <a:pPr algn="l"/>
          <a:r>
            <a:rPr lang="en-US" sz="1600" dirty="0">
              <a:solidFill>
                <a:schemeClr val="accent1">
                  <a:lumMod val="50000"/>
                </a:schemeClr>
              </a:solidFill>
              <a:latin typeface="Times New Roman" panose="02020603050405020304" pitchFamily="18" charset="0"/>
              <a:cs typeface="Times New Roman" panose="02020603050405020304" pitchFamily="18" charset="0"/>
            </a:rPr>
            <a:t>Distributes 19% of the 70% to the Strategic Community Partnership Program.</a:t>
          </a:r>
        </a:p>
      </dgm:t>
    </dgm:pt>
    <dgm:pt modelId="{F5A15893-825B-4FC7-96B2-B5985A547024}" type="parTrans" cxnId="{FBFABF75-C70D-4C2E-B985-8D901F688AD8}">
      <dgm:prSet/>
      <dgm:spPr/>
      <dgm:t>
        <a:bodyPr/>
        <a:lstStyle/>
        <a:p>
          <a:endParaRPr lang="en-US"/>
        </a:p>
      </dgm:t>
    </dgm:pt>
    <dgm:pt modelId="{4B38B0F2-9AC7-4217-9FFA-E52A7E8360F3}" type="sibTrans" cxnId="{FBFABF75-C70D-4C2E-B985-8D901F688AD8}">
      <dgm:prSet/>
      <dgm:spPr/>
      <dgm:t>
        <a:bodyPr/>
        <a:lstStyle/>
        <a:p>
          <a:endParaRPr lang="en-US"/>
        </a:p>
      </dgm:t>
    </dgm:pt>
    <dgm:pt modelId="{4B03B6DD-4F42-47FC-9A01-4323D7ED1591}" type="pres">
      <dgm:prSet presAssocID="{ACBD0ECC-FE9B-42C7-835D-7F7CC072B9CC}" presName="vert0" presStyleCnt="0">
        <dgm:presLayoutVars>
          <dgm:dir/>
          <dgm:animOne val="branch"/>
          <dgm:animLvl val="lvl"/>
        </dgm:presLayoutVars>
      </dgm:prSet>
      <dgm:spPr/>
    </dgm:pt>
    <dgm:pt modelId="{C5879A49-623E-4914-B4ED-78218957C879}" type="pres">
      <dgm:prSet presAssocID="{485ECFF2-B399-4EC8-BB63-BBC5C54850F3}" presName="thickLine" presStyleLbl="alignNode1" presStyleIdx="0" presStyleCnt="1"/>
      <dgm:spPr>
        <a:ln>
          <a:solidFill>
            <a:schemeClr val="accent6">
              <a:lumMod val="75000"/>
            </a:schemeClr>
          </a:solidFill>
        </a:ln>
      </dgm:spPr>
    </dgm:pt>
    <dgm:pt modelId="{7CAAB262-E14E-4126-BCDC-036B2C3882EC}" type="pres">
      <dgm:prSet presAssocID="{485ECFF2-B399-4EC8-BB63-BBC5C54850F3}" presName="horz1" presStyleCnt="0"/>
      <dgm:spPr/>
    </dgm:pt>
    <dgm:pt modelId="{B1306258-8EF7-4632-B82F-36319C05FD22}" type="pres">
      <dgm:prSet presAssocID="{485ECFF2-B399-4EC8-BB63-BBC5C54850F3}" presName="tx1" presStyleLbl="revTx" presStyleIdx="0" presStyleCnt="6"/>
      <dgm:spPr/>
    </dgm:pt>
    <dgm:pt modelId="{E77CD2EE-A47B-4121-B974-759936BFCD95}" type="pres">
      <dgm:prSet presAssocID="{485ECFF2-B399-4EC8-BB63-BBC5C54850F3}" presName="vert1" presStyleCnt="0"/>
      <dgm:spPr/>
    </dgm:pt>
    <dgm:pt modelId="{AF0B20A1-BC3C-4FC6-95A1-3D78C4D397F5}" type="pres">
      <dgm:prSet presAssocID="{E0C809AC-3C3D-4B59-9B43-3092861161CC}" presName="vertSpace2a" presStyleCnt="0"/>
      <dgm:spPr/>
    </dgm:pt>
    <dgm:pt modelId="{37C3A854-2BCD-4805-AC6F-46FE38DC9AEE}" type="pres">
      <dgm:prSet presAssocID="{E0C809AC-3C3D-4B59-9B43-3092861161CC}" presName="horz2" presStyleCnt="0"/>
      <dgm:spPr/>
    </dgm:pt>
    <dgm:pt modelId="{D6CE7552-EB8C-45B4-8A59-A782BAD7E53E}" type="pres">
      <dgm:prSet presAssocID="{E0C809AC-3C3D-4B59-9B43-3092861161CC}" presName="horzSpace2" presStyleCnt="0"/>
      <dgm:spPr/>
    </dgm:pt>
    <dgm:pt modelId="{B8EC4E80-0DCE-4805-8CF7-1CC92982364C}" type="pres">
      <dgm:prSet presAssocID="{E0C809AC-3C3D-4B59-9B43-3092861161CC}" presName="tx2" presStyleLbl="revTx" presStyleIdx="1" presStyleCnt="6"/>
      <dgm:spPr/>
    </dgm:pt>
    <dgm:pt modelId="{C17AFB68-8D76-4EC1-998D-9CED91C28007}" type="pres">
      <dgm:prSet presAssocID="{E0C809AC-3C3D-4B59-9B43-3092861161CC}" presName="vert2" presStyleCnt="0"/>
      <dgm:spPr/>
    </dgm:pt>
    <dgm:pt modelId="{7E936A12-E375-415F-9BFE-9528BAD76B7D}" type="pres">
      <dgm:prSet presAssocID="{E0C809AC-3C3D-4B59-9B43-3092861161CC}" presName="thinLine2b" presStyleLbl="callout" presStyleIdx="0" presStyleCnt="5"/>
      <dgm:spPr>
        <a:ln w="19050">
          <a:solidFill>
            <a:schemeClr val="accent1">
              <a:lumMod val="50000"/>
            </a:schemeClr>
          </a:solidFill>
        </a:ln>
      </dgm:spPr>
    </dgm:pt>
    <dgm:pt modelId="{452B1ECB-49D3-4CDA-BEA2-0552126F6415}" type="pres">
      <dgm:prSet presAssocID="{E0C809AC-3C3D-4B59-9B43-3092861161CC}" presName="vertSpace2b" presStyleCnt="0"/>
      <dgm:spPr/>
    </dgm:pt>
    <dgm:pt modelId="{6DA5022B-6DCC-41B1-A5E6-B13F3CF4DA64}" type="pres">
      <dgm:prSet presAssocID="{BABCC3D3-7342-4318-B4C6-FD4999C60676}" presName="horz2" presStyleCnt="0"/>
      <dgm:spPr/>
    </dgm:pt>
    <dgm:pt modelId="{A81DB0E2-46C0-463F-88C9-2B510D576028}" type="pres">
      <dgm:prSet presAssocID="{BABCC3D3-7342-4318-B4C6-FD4999C60676}" presName="horzSpace2" presStyleCnt="0"/>
      <dgm:spPr/>
    </dgm:pt>
    <dgm:pt modelId="{3B1B2A21-5B2E-42BF-8C82-B530E1A30C46}" type="pres">
      <dgm:prSet presAssocID="{BABCC3D3-7342-4318-B4C6-FD4999C60676}" presName="tx2" presStyleLbl="revTx" presStyleIdx="2" presStyleCnt="6"/>
      <dgm:spPr/>
    </dgm:pt>
    <dgm:pt modelId="{D4E1A595-81F2-4292-82B7-DA827FDE5C58}" type="pres">
      <dgm:prSet presAssocID="{BABCC3D3-7342-4318-B4C6-FD4999C60676}" presName="vert2" presStyleCnt="0"/>
      <dgm:spPr/>
    </dgm:pt>
    <dgm:pt modelId="{8275F2AC-E2B2-4017-A9FE-BC17A40BFD8F}" type="pres">
      <dgm:prSet presAssocID="{BABCC3D3-7342-4318-B4C6-FD4999C60676}" presName="thinLine2b" presStyleLbl="callout" presStyleIdx="1" presStyleCnt="5"/>
      <dgm:spPr>
        <a:ln w="19050">
          <a:solidFill>
            <a:schemeClr val="accent1">
              <a:lumMod val="50000"/>
            </a:schemeClr>
          </a:solidFill>
        </a:ln>
      </dgm:spPr>
    </dgm:pt>
    <dgm:pt modelId="{40C43148-1DFF-4A95-AFD1-5B8FA46008AA}" type="pres">
      <dgm:prSet presAssocID="{BABCC3D3-7342-4318-B4C6-FD4999C60676}" presName="vertSpace2b" presStyleCnt="0"/>
      <dgm:spPr/>
    </dgm:pt>
    <dgm:pt modelId="{75FA9AF5-96AC-43D9-9859-DFA71D74AC3B}" type="pres">
      <dgm:prSet presAssocID="{CA57CAA1-3CEE-4CBC-98FD-75C38C2D5BA6}" presName="horz2" presStyleCnt="0"/>
      <dgm:spPr/>
    </dgm:pt>
    <dgm:pt modelId="{4D65EFD2-F6D6-408E-A1C5-3F3FC552317D}" type="pres">
      <dgm:prSet presAssocID="{CA57CAA1-3CEE-4CBC-98FD-75C38C2D5BA6}" presName="horzSpace2" presStyleCnt="0"/>
      <dgm:spPr/>
    </dgm:pt>
    <dgm:pt modelId="{B097DBE7-08B3-415D-B7BE-8FCA33B02496}" type="pres">
      <dgm:prSet presAssocID="{CA57CAA1-3CEE-4CBC-98FD-75C38C2D5BA6}" presName="tx2" presStyleLbl="revTx" presStyleIdx="3" presStyleCnt="6"/>
      <dgm:spPr/>
    </dgm:pt>
    <dgm:pt modelId="{0A23ED0D-EE94-44EE-8876-634D3677D6C2}" type="pres">
      <dgm:prSet presAssocID="{CA57CAA1-3CEE-4CBC-98FD-75C38C2D5BA6}" presName="vert2" presStyleCnt="0"/>
      <dgm:spPr/>
    </dgm:pt>
    <dgm:pt modelId="{E59B9502-8ACA-477D-BDC6-340AAA2822AF}" type="pres">
      <dgm:prSet presAssocID="{CA57CAA1-3CEE-4CBC-98FD-75C38C2D5BA6}" presName="thinLine2b" presStyleLbl="callout" presStyleIdx="2" presStyleCnt="5"/>
      <dgm:spPr>
        <a:ln w="19050">
          <a:solidFill>
            <a:schemeClr val="accent1">
              <a:lumMod val="50000"/>
            </a:schemeClr>
          </a:solidFill>
        </a:ln>
      </dgm:spPr>
    </dgm:pt>
    <dgm:pt modelId="{21F3C49C-89AD-44CC-8FAC-0B88185523C1}" type="pres">
      <dgm:prSet presAssocID="{CA57CAA1-3CEE-4CBC-98FD-75C38C2D5BA6}" presName="vertSpace2b" presStyleCnt="0"/>
      <dgm:spPr/>
    </dgm:pt>
    <dgm:pt modelId="{056E0C68-324A-43C0-B26A-CB952193ED01}" type="pres">
      <dgm:prSet presAssocID="{C3F38397-886A-428F-BBBE-37CA92C6C300}" presName="horz2" presStyleCnt="0"/>
      <dgm:spPr/>
    </dgm:pt>
    <dgm:pt modelId="{099756FB-9AB8-4AA7-803E-28CB18DDFA4C}" type="pres">
      <dgm:prSet presAssocID="{C3F38397-886A-428F-BBBE-37CA92C6C300}" presName="horzSpace2" presStyleCnt="0"/>
      <dgm:spPr/>
    </dgm:pt>
    <dgm:pt modelId="{E80B81CE-4022-460F-8E04-42ACD0C860EC}" type="pres">
      <dgm:prSet presAssocID="{C3F38397-886A-428F-BBBE-37CA92C6C300}" presName="tx2" presStyleLbl="revTx" presStyleIdx="4" presStyleCnt="6"/>
      <dgm:spPr/>
    </dgm:pt>
    <dgm:pt modelId="{1E2EC2D6-46D3-4741-8284-987C269D8ABD}" type="pres">
      <dgm:prSet presAssocID="{C3F38397-886A-428F-BBBE-37CA92C6C300}" presName="vert2" presStyleCnt="0"/>
      <dgm:spPr/>
    </dgm:pt>
    <dgm:pt modelId="{61739E26-BD41-46DD-8F85-6BD36E0BC62E}" type="pres">
      <dgm:prSet presAssocID="{C3F38397-886A-428F-BBBE-37CA92C6C300}" presName="thinLine2b" presStyleLbl="callout" presStyleIdx="3" presStyleCnt="5"/>
      <dgm:spPr>
        <a:ln w="19050">
          <a:solidFill>
            <a:schemeClr val="accent1">
              <a:lumMod val="50000"/>
            </a:schemeClr>
          </a:solidFill>
        </a:ln>
      </dgm:spPr>
    </dgm:pt>
    <dgm:pt modelId="{52D57E76-5362-4517-A657-9E40B0BEB1CA}" type="pres">
      <dgm:prSet presAssocID="{C3F38397-886A-428F-BBBE-37CA92C6C300}" presName="vertSpace2b" presStyleCnt="0"/>
      <dgm:spPr/>
    </dgm:pt>
    <dgm:pt modelId="{21327017-F279-449F-BDBA-F355BE17DF26}" type="pres">
      <dgm:prSet presAssocID="{D899297F-E74F-472D-B3A3-C9DB618FC4A7}" presName="horz2" presStyleCnt="0"/>
      <dgm:spPr/>
    </dgm:pt>
    <dgm:pt modelId="{230E681B-C6F3-4228-85BC-13869DC140BB}" type="pres">
      <dgm:prSet presAssocID="{D899297F-E74F-472D-B3A3-C9DB618FC4A7}" presName="horzSpace2" presStyleCnt="0"/>
      <dgm:spPr/>
    </dgm:pt>
    <dgm:pt modelId="{B497E45E-5E46-4806-AB44-FBAC49BC82E3}" type="pres">
      <dgm:prSet presAssocID="{D899297F-E74F-472D-B3A3-C9DB618FC4A7}" presName="tx2" presStyleLbl="revTx" presStyleIdx="5" presStyleCnt="6"/>
      <dgm:spPr/>
    </dgm:pt>
    <dgm:pt modelId="{37823D07-F2FF-45F8-9B31-CA138A9CFE44}" type="pres">
      <dgm:prSet presAssocID="{D899297F-E74F-472D-B3A3-C9DB618FC4A7}" presName="vert2" presStyleCnt="0"/>
      <dgm:spPr/>
    </dgm:pt>
    <dgm:pt modelId="{9CDB00E4-00B4-4CF3-95F6-5B72B1F0D4C5}" type="pres">
      <dgm:prSet presAssocID="{D899297F-E74F-472D-B3A3-C9DB618FC4A7}" presName="thinLine2b" presStyleLbl="callout" presStyleIdx="4" presStyleCnt="5"/>
      <dgm:spPr>
        <a:ln w="19050">
          <a:solidFill>
            <a:schemeClr val="accent6">
              <a:lumMod val="75000"/>
            </a:schemeClr>
          </a:solidFill>
        </a:ln>
      </dgm:spPr>
    </dgm:pt>
    <dgm:pt modelId="{2A9DA67B-9120-4D96-A892-B43BBBFB1A81}" type="pres">
      <dgm:prSet presAssocID="{D899297F-E74F-472D-B3A3-C9DB618FC4A7}" presName="vertSpace2b" presStyleCnt="0"/>
      <dgm:spPr/>
    </dgm:pt>
  </dgm:ptLst>
  <dgm:cxnLst>
    <dgm:cxn modelId="{2164310D-2869-45AF-87C6-2A08A85DAC12}" srcId="{ACBD0ECC-FE9B-42C7-835D-7F7CC072B9CC}" destId="{485ECFF2-B399-4EC8-BB63-BBC5C54850F3}" srcOrd="0" destOrd="0" parTransId="{61AE6D76-4A62-4A49-8817-6F0F1E060E02}" sibTransId="{89301011-2A0F-41DE-9EAD-822C2C3A47EB}"/>
    <dgm:cxn modelId="{36D17420-5B8B-4C6B-92E6-6B4E4F3A7F30}" type="presOf" srcId="{BABCC3D3-7342-4318-B4C6-FD4999C60676}" destId="{3B1B2A21-5B2E-42BF-8C82-B530E1A30C46}" srcOrd="0" destOrd="0" presId="urn:microsoft.com/office/officeart/2008/layout/LinedList"/>
    <dgm:cxn modelId="{F8B4EA41-7CC1-4581-B924-309ADAAC6349}" type="presOf" srcId="{ACBD0ECC-FE9B-42C7-835D-7F7CC072B9CC}" destId="{4B03B6DD-4F42-47FC-9A01-4323D7ED1591}" srcOrd="0" destOrd="0" presId="urn:microsoft.com/office/officeart/2008/layout/LinedList"/>
    <dgm:cxn modelId="{5320DF4B-64CC-4DD6-9357-19FAB0383F04}" srcId="{485ECFF2-B399-4EC8-BB63-BBC5C54850F3}" destId="{E0C809AC-3C3D-4B59-9B43-3092861161CC}" srcOrd="0" destOrd="0" parTransId="{5A216176-382C-4BEA-839F-CC376B26F456}" sibTransId="{F0FE165F-2465-41D6-B09C-F60B264EED27}"/>
    <dgm:cxn modelId="{6F11BF6C-7E7C-4D02-95A0-817E075539B2}" type="presOf" srcId="{E0C809AC-3C3D-4B59-9B43-3092861161CC}" destId="{B8EC4E80-0DCE-4805-8CF7-1CC92982364C}" srcOrd="0" destOrd="0" presId="urn:microsoft.com/office/officeart/2008/layout/LinedList"/>
    <dgm:cxn modelId="{D7085851-CCBD-4373-AFE1-4FD8F4B33021}" srcId="{485ECFF2-B399-4EC8-BB63-BBC5C54850F3}" destId="{CA57CAA1-3CEE-4CBC-98FD-75C38C2D5BA6}" srcOrd="2" destOrd="0" parTransId="{0812645C-AE6B-4038-B91A-92F2BB90FEB1}" sibTransId="{F8AB3533-0E1C-419C-9134-7F4B631152D4}"/>
    <dgm:cxn modelId="{4751F154-B690-4414-AE27-1F1DFEC58C9D}" type="presOf" srcId="{C3F38397-886A-428F-BBBE-37CA92C6C300}" destId="{E80B81CE-4022-460F-8E04-42ACD0C860EC}" srcOrd="0" destOrd="0" presId="urn:microsoft.com/office/officeart/2008/layout/LinedList"/>
    <dgm:cxn modelId="{FBFABF75-C70D-4C2E-B985-8D901F688AD8}" srcId="{485ECFF2-B399-4EC8-BB63-BBC5C54850F3}" destId="{BABCC3D3-7342-4318-B4C6-FD4999C60676}" srcOrd="1" destOrd="0" parTransId="{F5A15893-825B-4FC7-96B2-B5985A547024}" sibTransId="{4B38B0F2-9AC7-4217-9FFA-E52A7E8360F3}"/>
    <dgm:cxn modelId="{E60C987F-4634-4183-AD34-AD7E27B38EF9}" srcId="{485ECFF2-B399-4EC8-BB63-BBC5C54850F3}" destId="{C3F38397-886A-428F-BBBE-37CA92C6C300}" srcOrd="3" destOrd="0" parTransId="{6B3A1181-2D6C-44B8-9689-97A2D9183F1F}" sibTransId="{68BAB3F6-1AF1-405A-9ADE-ED2E0E9CC270}"/>
    <dgm:cxn modelId="{A3524A8E-1AEB-404A-8C6B-AD48BE07B742}" type="presOf" srcId="{D899297F-E74F-472D-B3A3-C9DB618FC4A7}" destId="{B497E45E-5E46-4806-AB44-FBAC49BC82E3}" srcOrd="0" destOrd="0" presId="urn:microsoft.com/office/officeart/2008/layout/LinedList"/>
    <dgm:cxn modelId="{CBA69DB5-26F6-4791-B0AA-8F4132E65BF0}" type="presOf" srcId="{485ECFF2-B399-4EC8-BB63-BBC5C54850F3}" destId="{B1306258-8EF7-4632-B82F-36319C05FD22}" srcOrd="0" destOrd="0" presId="urn:microsoft.com/office/officeart/2008/layout/LinedList"/>
    <dgm:cxn modelId="{39F61DC1-87D4-46FA-9DF1-1725428580DF}" srcId="{485ECFF2-B399-4EC8-BB63-BBC5C54850F3}" destId="{D899297F-E74F-472D-B3A3-C9DB618FC4A7}" srcOrd="4" destOrd="0" parTransId="{3D6EF685-C444-4FDF-AC72-D2B7908256B6}" sibTransId="{0ED7F502-382D-4947-A0E0-4DA284675BCE}"/>
    <dgm:cxn modelId="{E0702FDF-6617-446F-BC32-06170B8C66E2}" type="presOf" srcId="{CA57CAA1-3CEE-4CBC-98FD-75C38C2D5BA6}" destId="{B097DBE7-08B3-415D-B7BE-8FCA33B02496}" srcOrd="0" destOrd="0" presId="urn:microsoft.com/office/officeart/2008/layout/LinedList"/>
    <dgm:cxn modelId="{A0680324-FCDF-45E4-BB06-FCE33ADBC767}" type="presParOf" srcId="{4B03B6DD-4F42-47FC-9A01-4323D7ED1591}" destId="{C5879A49-623E-4914-B4ED-78218957C879}" srcOrd="0" destOrd="0" presId="urn:microsoft.com/office/officeart/2008/layout/LinedList"/>
    <dgm:cxn modelId="{F46A397B-3BE2-4C48-B2F8-65B38638B1C5}" type="presParOf" srcId="{4B03B6DD-4F42-47FC-9A01-4323D7ED1591}" destId="{7CAAB262-E14E-4126-BCDC-036B2C3882EC}" srcOrd="1" destOrd="0" presId="urn:microsoft.com/office/officeart/2008/layout/LinedList"/>
    <dgm:cxn modelId="{D42F0F68-712E-417E-9BFC-7C1EC9B787AE}" type="presParOf" srcId="{7CAAB262-E14E-4126-BCDC-036B2C3882EC}" destId="{B1306258-8EF7-4632-B82F-36319C05FD22}" srcOrd="0" destOrd="0" presId="urn:microsoft.com/office/officeart/2008/layout/LinedList"/>
    <dgm:cxn modelId="{3182A2A2-E63D-4031-96AA-00CBE2FBD029}" type="presParOf" srcId="{7CAAB262-E14E-4126-BCDC-036B2C3882EC}" destId="{E77CD2EE-A47B-4121-B974-759936BFCD95}" srcOrd="1" destOrd="0" presId="urn:microsoft.com/office/officeart/2008/layout/LinedList"/>
    <dgm:cxn modelId="{228C65D9-055F-4A4D-AC22-58D08D978C96}" type="presParOf" srcId="{E77CD2EE-A47B-4121-B974-759936BFCD95}" destId="{AF0B20A1-BC3C-4FC6-95A1-3D78C4D397F5}" srcOrd="0" destOrd="0" presId="urn:microsoft.com/office/officeart/2008/layout/LinedList"/>
    <dgm:cxn modelId="{D20882A3-8C5A-4518-BDED-C0090A815CD1}" type="presParOf" srcId="{E77CD2EE-A47B-4121-B974-759936BFCD95}" destId="{37C3A854-2BCD-4805-AC6F-46FE38DC9AEE}" srcOrd="1" destOrd="0" presId="urn:microsoft.com/office/officeart/2008/layout/LinedList"/>
    <dgm:cxn modelId="{5941BDB6-E789-43DB-B983-E96B591D78AF}" type="presParOf" srcId="{37C3A854-2BCD-4805-AC6F-46FE38DC9AEE}" destId="{D6CE7552-EB8C-45B4-8A59-A782BAD7E53E}" srcOrd="0" destOrd="0" presId="urn:microsoft.com/office/officeart/2008/layout/LinedList"/>
    <dgm:cxn modelId="{FE2B30AC-C7CD-4C93-A563-A0B7513EF778}" type="presParOf" srcId="{37C3A854-2BCD-4805-AC6F-46FE38DC9AEE}" destId="{B8EC4E80-0DCE-4805-8CF7-1CC92982364C}" srcOrd="1" destOrd="0" presId="urn:microsoft.com/office/officeart/2008/layout/LinedList"/>
    <dgm:cxn modelId="{B3BA5F17-87D8-4769-9380-D995FD39D188}" type="presParOf" srcId="{37C3A854-2BCD-4805-AC6F-46FE38DC9AEE}" destId="{C17AFB68-8D76-4EC1-998D-9CED91C28007}" srcOrd="2" destOrd="0" presId="urn:microsoft.com/office/officeart/2008/layout/LinedList"/>
    <dgm:cxn modelId="{54E3CAFD-1811-4335-A56B-5F6AADE34251}" type="presParOf" srcId="{E77CD2EE-A47B-4121-B974-759936BFCD95}" destId="{7E936A12-E375-415F-9BFE-9528BAD76B7D}" srcOrd="2" destOrd="0" presId="urn:microsoft.com/office/officeart/2008/layout/LinedList"/>
    <dgm:cxn modelId="{5D67570E-11F2-4DA0-934D-2A9907687A94}" type="presParOf" srcId="{E77CD2EE-A47B-4121-B974-759936BFCD95}" destId="{452B1ECB-49D3-4CDA-BEA2-0552126F6415}" srcOrd="3" destOrd="0" presId="urn:microsoft.com/office/officeart/2008/layout/LinedList"/>
    <dgm:cxn modelId="{245F4E4E-A6D2-4AA4-A74C-CDCBA57F3440}" type="presParOf" srcId="{E77CD2EE-A47B-4121-B974-759936BFCD95}" destId="{6DA5022B-6DCC-41B1-A5E6-B13F3CF4DA64}" srcOrd="4" destOrd="0" presId="urn:microsoft.com/office/officeart/2008/layout/LinedList"/>
    <dgm:cxn modelId="{8ECE00A3-4FB6-4675-AC90-340AAD98906A}" type="presParOf" srcId="{6DA5022B-6DCC-41B1-A5E6-B13F3CF4DA64}" destId="{A81DB0E2-46C0-463F-88C9-2B510D576028}" srcOrd="0" destOrd="0" presId="urn:microsoft.com/office/officeart/2008/layout/LinedList"/>
    <dgm:cxn modelId="{55C2727C-BE04-41AB-BA8D-82F64BCB91A9}" type="presParOf" srcId="{6DA5022B-6DCC-41B1-A5E6-B13F3CF4DA64}" destId="{3B1B2A21-5B2E-42BF-8C82-B530E1A30C46}" srcOrd="1" destOrd="0" presId="urn:microsoft.com/office/officeart/2008/layout/LinedList"/>
    <dgm:cxn modelId="{27EB36D5-8ADF-4E53-940B-88CE1A8662E8}" type="presParOf" srcId="{6DA5022B-6DCC-41B1-A5E6-B13F3CF4DA64}" destId="{D4E1A595-81F2-4292-82B7-DA827FDE5C58}" srcOrd="2" destOrd="0" presId="urn:microsoft.com/office/officeart/2008/layout/LinedList"/>
    <dgm:cxn modelId="{EC61D63A-C048-47C4-994B-00DDD33AA254}" type="presParOf" srcId="{E77CD2EE-A47B-4121-B974-759936BFCD95}" destId="{8275F2AC-E2B2-4017-A9FE-BC17A40BFD8F}" srcOrd="5" destOrd="0" presId="urn:microsoft.com/office/officeart/2008/layout/LinedList"/>
    <dgm:cxn modelId="{81C0ECA9-E425-499C-999D-1F78C9C05486}" type="presParOf" srcId="{E77CD2EE-A47B-4121-B974-759936BFCD95}" destId="{40C43148-1DFF-4A95-AFD1-5B8FA46008AA}" srcOrd="6" destOrd="0" presId="urn:microsoft.com/office/officeart/2008/layout/LinedList"/>
    <dgm:cxn modelId="{E133E7F8-DB1A-4FD7-9CCF-009498DECC5B}" type="presParOf" srcId="{E77CD2EE-A47B-4121-B974-759936BFCD95}" destId="{75FA9AF5-96AC-43D9-9859-DFA71D74AC3B}" srcOrd="7" destOrd="0" presId="urn:microsoft.com/office/officeart/2008/layout/LinedList"/>
    <dgm:cxn modelId="{DD094737-420B-4CE5-A159-A8887A6FE0C4}" type="presParOf" srcId="{75FA9AF5-96AC-43D9-9859-DFA71D74AC3B}" destId="{4D65EFD2-F6D6-408E-A1C5-3F3FC552317D}" srcOrd="0" destOrd="0" presId="urn:microsoft.com/office/officeart/2008/layout/LinedList"/>
    <dgm:cxn modelId="{15E60E95-C4FB-49A7-B61B-CFE23D4A9E41}" type="presParOf" srcId="{75FA9AF5-96AC-43D9-9859-DFA71D74AC3B}" destId="{B097DBE7-08B3-415D-B7BE-8FCA33B02496}" srcOrd="1" destOrd="0" presId="urn:microsoft.com/office/officeart/2008/layout/LinedList"/>
    <dgm:cxn modelId="{53D5D338-7A01-43B1-8462-9B7E802B85F3}" type="presParOf" srcId="{75FA9AF5-96AC-43D9-9859-DFA71D74AC3B}" destId="{0A23ED0D-EE94-44EE-8876-634D3677D6C2}" srcOrd="2" destOrd="0" presId="urn:microsoft.com/office/officeart/2008/layout/LinedList"/>
    <dgm:cxn modelId="{B0088F1B-9F3F-406D-A37F-541312B29ED0}" type="presParOf" srcId="{E77CD2EE-A47B-4121-B974-759936BFCD95}" destId="{E59B9502-8ACA-477D-BDC6-340AAA2822AF}" srcOrd="8" destOrd="0" presId="urn:microsoft.com/office/officeart/2008/layout/LinedList"/>
    <dgm:cxn modelId="{E17B39AE-DCD8-4A46-B9A9-F95680D881FE}" type="presParOf" srcId="{E77CD2EE-A47B-4121-B974-759936BFCD95}" destId="{21F3C49C-89AD-44CC-8FAC-0B88185523C1}" srcOrd="9" destOrd="0" presId="urn:microsoft.com/office/officeart/2008/layout/LinedList"/>
    <dgm:cxn modelId="{0F714345-6BEA-496F-8656-27D122BF0AE1}" type="presParOf" srcId="{E77CD2EE-A47B-4121-B974-759936BFCD95}" destId="{056E0C68-324A-43C0-B26A-CB952193ED01}" srcOrd="10" destOrd="0" presId="urn:microsoft.com/office/officeart/2008/layout/LinedList"/>
    <dgm:cxn modelId="{D06A6403-097A-482D-B257-92757CF0D6A8}" type="presParOf" srcId="{056E0C68-324A-43C0-B26A-CB952193ED01}" destId="{099756FB-9AB8-4AA7-803E-28CB18DDFA4C}" srcOrd="0" destOrd="0" presId="urn:microsoft.com/office/officeart/2008/layout/LinedList"/>
    <dgm:cxn modelId="{9B87CB72-B633-4075-B8AE-22425B2235C8}" type="presParOf" srcId="{056E0C68-324A-43C0-B26A-CB952193ED01}" destId="{E80B81CE-4022-460F-8E04-42ACD0C860EC}" srcOrd="1" destOrd="0" presId="urn:microsoft.com/office/officeart/2008/layout/LinedList"/>
    <dgm:cxn modelId="{9420719A-BFB4-4FBC-A03F-9582807572F7}" type="presParOf" srcId="{056E0C68-324A-43C0-B26A-CB952193ED01}" destId="{1E2EC2D6-46D3-4741-8284-987C269D8ABD}" srcOrd="2" destOrd="0" presId="urn:microsoft.com/office/officeart/2008/layout/LinedList"/>
    <dgm:cxn modelId="{B1F9F00E-48FD-457D-8517-AB60993ECE39}" type="presParOf" srcId="{E77CD2EE-A47B-4121-B974-759936BFCD95}" destId="{61739E26-BD41-46DD-8F85-6BD36E0BC62E}" srcOrd="11" destOrd="0" presId="urn:microsoft.com/office/officeart/2008/layout/LinedList"/>
    <dgm:cxn modelId="{9D38C28B-7AAC-4CE0-87EB-0A27475EF042}" type="presParOf" srcId="{E77CD2EE-A47B-4121-B974-759936BFCD95}" destId="{52D57E76-5362-4517-A657-9E40B0BEB1CA}" srcOrd="12" destOrd="0" presId="urn:microsoft.com/office/officeart/2008/layout/LinedList"/>
    <dgm:cxn modelId="{4AF8F8B3-DEEC-4C34-AF49-8518F001B314}" type="presParOf" srcId="{E77CD2EE-A47B-4121-B974-759936BFCD95}" destId="{21327017-F279-449F-BDBA-F355BE17DF26}" srcOrd="13" destOrd="0" presId="urn:microsoft.com/office/officeart/2008/layout/LinedList"/>
    <dgm:cxn modelId="{107FB69D-BAD1-4DEB-BA36-9D150F86B8D8}" type="presParOf" srcId="{21327017-F279-449F-BDBA-F355BE17DF26}" destId="{230E681B-C6F3-4228-85BC-13869DC140BB}" srcOrd="0" destOrd="0" presId="urn:microsoft.com/office/officeart/2008/layout/LinedList"/>
    <dgm:cxn modelId="{A9F99EA0-D973-440F-857A-125A188875B0}" type="presParOf" srcId="{21327017-F279-449F-BDBA-F355BE17DF26}" destId="{B497E45E-5E46-4806-AB44-FBAC49BC82E3}" srcOrd="1" destOrd="0" presId="urn:microsoft.com/office/officeart/2008/layout/LinedList"/>
    <dgm:cxn modelId="{3C5C3730-98E2-4DCD-929A-7976F2E15AFA}" type="presParOf" srcId="{21327017-F279-449F-BDBA-F355BE17DF26}" destId="{37823D07-F2FF-45F8-9B31-CA138A9CFE44}" srcOrd="2" destOrd="0" presId="urn:microsoft.com/office/officeart/2008/layout/LinedList"/>
    <dgm:cxn modelId="{5EF45419-F719-430D-8F3B-AE902687E602}" type="presParOf" srcId="{E77CD2EE-A47B-4121-B974-759936BFCD95}" destId="{9CDB00E4-00B4-4CF3-95F6-5B72B1F0D4C5}" srcOrd="14" destOrd="0" presId="urn:microsoft.com/office/officeart/2008/layout/LinedList"/>
    <dgm:cxn modelId="{391D0C3B-8814-4039-B9EA-A377A77FBDCA}" type="presParOf" srcId="{E77CD2EE-A47B-4121-B974-759936BFCD95}" destId="{2A9DA67B-9120-4D96-A892-B43BBBFB1A81}" srcOrd="15" destOrd="0" presId="urn:microsoft.com/office/officeart/2008/layout/LinedList"/>
  </dgm:cxnLst>
  <dgm:bg>
    <a:solidFill>
      <a:schemeClr val="bg1"/>
    </a:solidFill>
  </dgm:bg>
  <dgm:whole>
    <a:ln w="38100" cap="flat" cmpd="sng" algn="ctr">
      <a:solidFill>
        <a:schemeClr val="accent6">
          <a:lumMod val="75000"/>
        </a:schemeClr>
      </a:solidFill>
      <a:prstDash val="solid"/>
      <a:round/>
      <a:headEnd type="none" w="med" len="med"/>
      <a:tailEnd type="none" w="med" len="med"/>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C8C2A6-86F5-4B57-A032-EE3F86085D53}"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90D580F0-0E35-4836-B9BF-D4BFC9F368C5}">
      <dgm:prSet/>
      <dgm:spPr>
        <a:solidFill>
          <a:schemeClr val="accent1">
            <a:lumMod val="50000"/>
          </a:schemeClr>
        </a:solidFill>
      </dgm:spPr>
      <dgm:t>
        <a:bodyPr/>
        <a:lstStyle/>
        <a:p>
          <a:pPr rtl="0"/>
          <a:r>
            <a:rPr lang="en-US" dirty="0">
              <a:latin typeface="Times New Roman"/>
              <a:cs typeface="Times New Roman"/>
            </a:rPr>
            <a:t>In 2022 the Tourism Zone successfully implements the room tax rate change across all permit holders. </a:t>
          </a:r>
        </a:p>
      </dgm:t>
    </dgm:pt>
    <dgm:pt modelId="{8CD98223-0122-4914-BB4A-EC68BFF2ABF2}" type="parTrans" cxnId="{46E39E16-57F7-4634-9BFD-82A97B4657AB}">
      <dgm:prSet/>
      <dgm:spPr/>
      <dgm:t>
        <a:bodyPr/>
        <a:lstStyle/>
        <a:p>
          <a:endParaRPr lang="en-US"/>
        </a:p>
      </dgm:t>
    </dgm:pt>
    <dgm:pt modelId="{064EC117-637F-4480-8C14-E0502556814B}" type="sibTrans" cxnId="{46E39E16-57F7-4634-9BFD-82A97B4657AB}">
      <dgm:prSet/>
      <dgm:spPr/>
      <dgm:t>
        <a:bodyPr/>
        <a:lstStyle/>
        <a:p>
          <a:endParaRPr lang="en-US"/>
        </a:p>
      </dgm:t>
    </dgm:pt>
    <dgm:pt modelId="{F613E213-845A-4EE1-8487-B1BE96D6A999}">
      <dgm:prSet/>
      <dgm:spPr>
        <a:solidFill>
          <a:schemeClr val="accent1">
            <a:lumMod val="50000"/>
          </a:schemeClr>
        </a:solidFill>
        <a:ln>
          <a:solidFill>
            <a:schemeClr val="accent1">
              <a:lumMod val="60000"/>
              <a:lumOff val="40000"/>
            </a:schemeClr>
          </a:solidFill>
        </a:ln>
      </dgm:spPr>
      <dgm:t>
        <a:bodyPr/>
        <a:lstStyle/>
        <a:p>
          <a:pPr rtl="0"/>
          <a:r>
            <a:rPr lang="en-US">
              <a:latin typeface="Times New Roman"/>
              <a:cs typeface="Times New Roman"/>
            </a:rPr>
            <a:t>The Commission and Destination Door County enter into a new Entity Agreement. TZC and DDC develop ongoing strategic marketing plan.</a:t>
          </a:r>
        </a:p>
      </dgm:t>
    </dgm:pt>
    <dgm:pt modelId="{CA933F5B-BB3D-4A07-AE74-D35B79516A32}" type="parTrans" cxnId="{C6B32784-D9DE-4BA1-92E8-ED241F92F316}">
      <dgm:prSet/>
      <dgm:spPr/>
      <dgm:t>
        <a:bodyPr/>
        <a:lstStyle/>
        <a:p>
          <a:endParaRPr lang="en-US"/>
        </a:p>
      </dgm:t>
    </dgm:pt>
    <dgm:pt modelId="{D698067A-42AA-4320-BA96-8418F823FFF7}" type="sibTrans" cxnId="{C6B32784-D9DE-4BA1-92E8-ED241F92F316}">
      <dgm:prSet/>
      <dgm:spPr/>
      <dgm:t>
        <a:bodyPr/>
        <a:lstStyle/>
        <a:p>
          <a:endParaRPr lang="en-US"/>
        </a:p>
      </dgm:t>
    </dgm:pt>
    <dgm:pt modelId="{00B70E72-E0AD-47C5-B7CE-B9A81685F906}">
      <dgm:prSet/>
      <dgm:spPr>
        <a:solidFill>
          <a:schemeClr val="accent1">
            <a:lumMod val="75000"/>
          </a:schemeClr>
        </a:solidFill>
      </dgm:spPr>
      <dgm:t>
        <a:bodyPr/>
        <a:lstStyle/>
        <a:p>
          <a:pPr rtl="0"/>
          <a:r>
            <a:rPr lang="en-US" dirty="0">
              <a:latin typeface="Times New Roman"/>
              <a:cs typeface="Times New Roman"/>
            </a:rPr>
            <a:t>With support from DCTZC, DDC and the Door County Community Foundation establish the Community Investment Fund.</a:t>
          </a:r>
        </a:p>
      </dgm:t>
    </dgm:pt>
    <dgm:pt modelId="{CD370920-594E-4BB9-BEEE-8DE0800F5B9E}" type="parTrans" cxnId="{7B93097E-262E-4BAE-8C2B-7896561336C1}">
      <dgm:prSet/>
      <dgm:spPr/>
      <dgm:t>
        <a:bodyPr/>
        <a:lstStyle/>
        <a:p>
          <a:endParaRPr lang="en-US"/>
        </a:p>
      </dgm:t>
    </dgm:pt>
    <dgm:pt modelId="{E5601DF2-1772-4CB0-AA40-9AC2C811E505}" type="sibTrans" cxnId="{7B93097E-262E-4BAE-8C2B-7896561336C1}">
      <dgm:prSet/>
      <dgm:spPr/>
      <dgm:t>
        <a:bodyPr/>
        <a:lstStyle/>
        <a:p>
          <a:endParaRPr lang="en-US"/>
        </a:p>
      </dgm:t>
    </dgm:pt>
    <dgm:pt modelId="{F8C5B762-7D27-47C4-8983-0A5335261E73}">
      <dgm:prSet/>
      <dgm:spPr>
        <a:solidFill>
          <a:schemeClr val="accent1">
            <a:lumMod val="75000"/>
          </a:schemeClr>
        </a:solidFill>
      </dgm:spPr>
      <dgm:t>
        <a:bodyPr/>
        <a:lstStyle/>
        <a:p>
          <a:pPr rtl="0"/>
          <a:r>
            <a:rPr lang="en-US">
              <a:latin typeface="Times New Roman"/>
              <a:cs typeface="Times New Roman"/>
            </a:rPr>
            <a:t>Recognizing the need for improved data access, staff implements a redesign of the Tourism Zone website.</a:t>
          </a:r>
        </a:p>
      </dgm:t>
    </dgm:pt>
    <dgm:pt modelId="{25EE494C-567F-46F0-9177-7E654D31A4C2}" type="parTrans" cxnId="{5DEF511F-8838-4E28-BB06-39E07FF6E7A4}">
      <dgm:prSet/>
      <dgm:spPr/>
      <dgm:t>
        <a:bodyPr/>
        <a:lstStyle/>
        <a:p>
          <a:endParaRPr lang="en-US"/>
        </a:p>
      </dgm:t>
    </dgm:pt>
    <dgm:pt modelId="{76E92C51-4A99-4AC3-B78C-5802ACC91F78}" type="sibTrans" cxnId="{5DEF511F-8838-4E28-BB06-39E07FF6E7A4}">
      <dgm:prSet/>
      <dgm:spPr/>
      <dgm:t>
        <a:bodyPr/>
        <a:lstStyle/>
        <a:p>
          <a:endParaRPr lang="en-US"/>
        </a:p>
      </dgm:t>
    </dgm:pt>
    <dgm:pt modelId="{E59EADC1-7C23-4D01-9749-01476701DA60}">
      <dgm:prSet/>
      <dgm:spPr>
        <a:solidFill>
          <a:schemeClr val="accent1">
            <a:lumMod val="60000"/>
            <a:lumOff val="40000"/>
          </a:schemeClr>
        </a:solidFill>
      </dgm:spPr>
      <dgm:t>
        <a:bodyPr/>
        <a:lstStyle/>
        <a:p>
          <a:pPr rtl="0"/>
          <a:r>
            <a:rPr lang="en-US">
              <a:latin typeface="Times New Roman"/>
              <a:cs typeface="Times New Roman"/>
            </a:rPr>
            <a:t>The Commission makes a commitment to preserving resources by eliminating paper usage and transitioning to online filing. Staff host multiple education sessions to assist the transition.</a:t>
          </a:r>
        </a:p>
      </dgm:t>
    </dgm:pt>
    <dgm:pt modelId="{B1C3594E-ADAE-495E-866F-00C2A72C61B4}" type="parTrans" cxnId="{16394E3D-CCC5-4E06-974F-78A7360202CE}">
      <dgm:prSet/>
      <dgm:spPr/>
      <dgm:t>
        <a:bodyPr/>
        <a:lstStyle/>
        <a:p>
          <a:endParaRPr lang="en-US"/>
        </a:p>
      </dgm:t>
    </dgm:pt>
    <dgm:pt modelId="{1CF150F6-D2F9-4377-9BE2-0D4CE2E4D7A7}" type="sibTrans" cxnId="{16394E3D-CCC5-4E06-974F-78A7360202CE}">
      <dgm:prSet/>
      <dgm:spPr/>
      <dgm:t>
        <a:bodyPr/>
        <a:lstStyle/>
        <a:p>
          <a:endParaRPr lang="en-US"/>
        </a:p>
      </dgm:t>
    </dgm:pt>
    <dgm:pt modelId="{816AD5ED-435F-439C-A110-9468A2ABC3DA}">
      <dgm:prSet/>
      <dgm:spPr>
        <a:solidFill>
          <a:schemeClr val="accent1">
            <a:lumMod val="60000"/>
            <a:lumOff val="40000"/>
          </a:schemeClr>
        </a:solidFill>
      </dgm:spPr>
      <dgm:t>
        <a:bodyPr/>
        <a:lstStyle/>
        <a:p>
          <a:pPr rtl="0"/>
          <a:r>
            <a:rPr lang="en-US">
              <a:latin typeface="Times New Roman"/>
              <a:cs typeface="Times New Roman"/>
            </a:rPr>
            <a:t>The Commission reduces Commission liability and vulnerability by improving website security, and reassessing internal controls and duties.</a:t>
          </a:r>
        </a:p>
      </dgm:t>
    </dgm:pt>
    <dgm:pt modelId="{BF71FA86-DBAB-4000-8730-699C2E6F95FF}" type="parTrans" cxnId="{4BB8B007-D318-443C-83FB-F17D91A3854C}">
      <dgm:prSet/>
      <dgm:spPr/>
      <dgm:t>
        <a:bodyPr/>
        <a:lstStyle/>
        <a:p>
          <a:endParaRPr lang="en-US"/>
        </a:p>
      </dgm:t>
    </dgm:pt>
    <dgm:pt modelId="{ED5864A1-474E-49B6-A15E-69DCD226FDA7}" type="sibTrans" cxnId="{4BB8B007-D318-443C-83FB-F17D91A3854C}">
      <dgm:prSet/>
      <dgm:spPr/>
      <dgm:t>
        <a:bodyPr/>
        <a:lstStyle/>
        <a:p>
          <a:endParaRPr lang="en-US"/>
        </a:p>
      </dgm:t>
    </dgm:pt>
    <dgm:pt modelId="{BC597A5D-6205-4C46-A80C-9832F57A46C8}" type="pres">
      <dgm:prSet presAssocID="{57C8C2A6-86F5-4B57-A032-EE3F86085D53}" presName="diagram" presStyleCnt="0">
        <dgm:presLayoutVars>
          <dgm:dir/>
          <dgm:resizeHandles val="exact"/>
        </dgm:presLayoutVars>
      </dgm:prSet>
      <dgm:spPr/>
    </dgm:pt>
    <dgm:pt modelId="{037B357A-3B02-4DE0-9521-3C8ECDC7DC0E}" type="pres">
      <dgm:prSet presAssocID="{90D580F0-0E35-4836-B9BF-D4BFC9F368C5}" presName="node" presStyleLbl="node1" presStyleIdx="0" presStyleCnt="6">
        <dgm:presLayoutVars>
          <dgm:bulletEnabled val="1"/>
        </dgm:presLayoutVars>
      </dgm:prSet>
      <dgm:spPr/>
    </dgm:pt>
    <dgm:pt modelId="{7330A530-FCA3-4ACE-8C65-55A5472F7489}" type="pres">
      <dgm:prSet presAssocID="{064EC117-637F-4480-8C14-E0502556814B}" presName="sibTrans" presStyleCnt="0"/>
      <dgm:spPr/>
    </dgm:pt>
    <dgm:pt modelId="{579EF996-3FCA-4ADA-97DD-C4800965AE55}" type="pres">
      <dgm:prSet presAssocID="{F613E213-845A-4EE1-8487-B1BE96D6A999}" presName="node" presStyleLbl="node1" presStyleIdx="1" presStyleCnt="6">
        <dgm:presLayoutVars>
          <dgm:bulletEnabled val="1"/>
        </dgm:presLayoutVars>
      </dgm:prSet>
      <dgm:spPr/>
    </dgm:pt>
    <dgm:pt modelId="{C8187F51-A724-4872-A573-47E6938EBE59}" type="pres">
      <dgm:prSet presAssocID="{D698067A-42AA-4320-BA96-8418F823FFF7}" presName="sibTrans" presStyleCnt="0"/>
      <dgm:spPr/>
    </dgm:pt>
    <dgm:pt modelId="{4DB846BD-2021-410F-98F7-358F586A9208}" type="pres">
      <dgm:prSet presAssocID="{00B70E72-E0AD-47C5-B7CE-B9A81685F906}" presName="node" presStyleLbl="node1" presStyleIdx="2" presStyleCnt="6">
        <dgm:presLayoutVars>
          <dgm:bulletEnabled val="1"/>
        </dgm:presLayoutVars>
      </dgm:prSet>
      <dgm:spPr/>
    </dgm:pt>
    <dgm:pt modelId="{FFC87AF8-5C14-4D1E-A4CC-CC750AA14453}" type="pres">
      <dgm:prSet presAssocID="{E5601DF2-1772-4CB0-AA40-9AC2C811E505}" presName="sibTrans" presStyleCnt="0"/>
      <dgm:spPr/>
    </dgm:pt>
    <dgm:pt modelId="{D525E8CF-D005-42E3-BFFB-597E5976C9C1}" type="pres">
      <dgm:prSet presAssocID="{F8C5B762-7D27-47C4-8983-0A5335261E73}" presName="node" presStyleLbl="node1" presStyleIdx="3" presStyleCnt="6">
        <dgm:presLayoutVars>
          <dgm:bulletEnabled val="1"/>
        </dgm:presLayoutVars>
      </dgm:prSet>
      <dgm:spPr/>
    </dgm:pt>
    <dgm:pt modelId="{3CFCA120-A29C-4001-958F-BDE984BEC9C7}" type="pres">
      <dgm:prSet presAssocID="{76E92C51-4A99-4AC3-B78C-5802ACC91F78}" presName="sibTrans" presStyleCnt="0"/>
      <dgm:spPr/>
    </dgm:pt>
    <dgm:pt modelId="{AB0D00B0-D150-47BE-948C-834572037DC9}" type="pres">
      <dgm:prSet presAssocID="{E59EADC1-7C23-4D01-9749-01476701DA60}" presName="node" presStyleLbl="node1" presStyleIdx="4" presStyleCnt="6" custLinFactNeighborX="465" custLinFactNeighborY="-3592">
        <dgm:presLayoutVars>
          <dgm:bulletEnabled val="1"/>
        </dgm:presLayoutVars>
      </dgm:prSet>
      <dgm:spPr/>
    </dgm:pt>
    <dgm:pt modelId="{7A223C34-E38C-4FD8-8B54-4D53A3D3A3A7}" type="pres">
      <dgm:prSet presAssocID="{1CF150F6-D2F9-4377-9BE2-0D4CE2E4D7A7}" presName="sibTrans" presStyleCnt="0"/>
      <dgm:spPr/>
    </dgm:pt>
    <dgm:pt modelId="{149CC739-A651-4C57-8FD2-D462A4FED26B}" type="pres">
      <dgm:prSet presAssocID="{816AD5ED-435F-439C-A110-9468A2ABC3DA}" presName="node" presStyleLbl="node1" presStyleIdx="5" presStyleCnt="6" custLinFactNeighborX="-347" custLinFactNeighborY="-3592">
        <dgm:presLayoutVars>
          <dgm:bulletEnabled val="1"/>
        </dgm:presLayoutVars>
      </dgm:prSet>
      <dgm:spPr/>
    </dgm:pt>
  </dgm:ptLst>
  <dgm:cxnLst>
    <dgm:cxn modelId="{4BB8B007-D318-443C-83FB-F17D91A3854C}" srcId="{57C8C2A6-86F5-4B57-A032-EE3F86085D53}" destId="{816AD5ED-435F-439C-A110-9468A2ABC3DA}" srcOrd="5" destOrd="0" parTransId="{BF71FA86-DBAB-4000-8730-699C2E6F95FF}" sibTransId="{ED5864A1-474E-49B6-A15E-69DCD226FDA7}"/>
    <dgm:cxn modelId="{46E39E16-57F7-4634-9BFD-82A97B4657AB}" srcId="{57C8C2A6-86F5-4B57-A032-EE3F86085D53}" destId="{90D580F0-0E35-4836-B9BF-D4BFC9F368C5}" srcOrd="0" destOrd="0" parTransId="{8CD98223-0122-4914-BB4A-EC68BFF2ABF2}" sibTransId="{064EC117-637F-4480-8C14-E0502556814B}"/>
    <dgm:cxn modelId="{FDDEB91B-04E8-47C8-A01A-8D22C4FD44C4}" type="presOf" srcId="{F613E213-845A-4EE1-8487-B1BE96D6A999}" destId="{579EF996-3FCA-4ADA-97DD-C4800965AE55}" srcOrd="0" destOrd="0" presId="urn:microsoft.com/office/officeart/2005/8/layout/default"/>
    <dgm:cxn modelId="{5DEF511F-8838-4E28-BB06-39E07FF6E7A4}" srcId="{57C8C2A6-86F5-4B57-A032-EE3F86085D53}" destId="{F8C5B762-7D27-47C4-8983-0A5335261E73}" srcOrd="3" destOrd="0" parTransId="{25EE494C-567F-46F0-9177-7E654D31A4C2}" sibTransId="{76E92C51-4A99-4AC3-B78C-5802ACC91F78}"/>
    <dgm:cxn modelId="{1664A131-5365-44DA-95F6-38A175538D1F}" type="presOf" srcId="{57C8C2A6-86F5-4B57-A032-EE3F86085D53}" destId="{BC597A5D-6205-4C46-A80C-9832F57A46C8}" srcOrd="0" destOrd="0" presId="urn:microsoft.com/office/officeart/2005/8/layout/default"/>
    <dgm:cxn modelId="{0AD53D3A-AC43-492E-B6D2-E25D59D40C5B}" type="presOf" srcId="{90D580F0-0E35-4836-B9BF-D4BFC9F368C5}" destId="{037B357A-3B02-4DE0-9521-3C8ECDC7DC0E}" srcOrd="0" destOrd="0" presId="urn:microsoft.com/office/officeart/2005/8/layout/default"/>
    <dgm:cxn modelId="{16394E3D-CCC5-4E06-974F-78A7360202CE}" srcId="{57C8C2A6-86F5-4B57-A032-EE3F86085D53}" destId="{E59EADC1-7C23-4D01-9749-01476701DA60}" srcOrd="4" destOrd="0" parTransId="{B1C3594E-ADAE-495E-866F-00C2A72C61B4}" sibTransId="{1CF150F6-D2F9-4377-9BE2-0D4CE2E4D7A7}"/>
    <dgm:cxn modelId="{063BC053-BB3F-48D6-9E04-9ACA3FA27726}" type="presOf" srcId="{F8C5B762-7D27-47C4-8983-0A5335261E73}" destId="{D525E8CF-D005-42E3-BFFB-597E5976C9C1}" srcOrd="0" destOrd="0" presId="urn:microsoft.com/office/officeart/2005/8/layout/default"/>
    <dgm:cxn modelId="{7B93097E-262E-4BAE-8C2B-7896561336C1}" srcId="{57C8C2A6-86F5-4B57-A032-EE3F86085D53}" destId="{00B70E72-E0AD-47C5-B7CE-B9A81685F906}" srcOrd="2" destOrd="0" parTransId="{CD370920-594E-4BB9-BEEE-8DE0800F5B9E}" sibTransId="{E5601DF2-1772-4CB0-AA40-9AC2C811E505}"/>
    <dgm:cxn modelId="{C6B32784-D9DE-4BA1-92E8-ED241F92F316}" srcId="{57C8C2A6-86F5-4B57-A032-EE3F86085D53}" destId="{F613E213-845A-4EE1-8487-B1BE96D6A999}" srcOrd="1" destOrd="0" parTransId="{CA933F5B-BB3D-4A07-AE74-D35B79516A32}" sibTransId="{D698067A-42AA-4320-BA96-8418F823FFF7}"/>
    <dgm:cxn modelId="{E302DA85-AEC1-404B-BD40-34167197102B}" type="presOf" srcId="{E59EADC1-7C23-4D01-9749-01476701DA60}" destId="{AB0D00B0-D150-47BE-948C-834572037DC9}" srcOrd="0" destOrd="0" presId="urn:microsoft.com/office/officeart/2005/8/layout/default"/>
    <dgm:cxn modelId="{F60093B7-30C3-4A21-AF22-6EEEA6800C02}" type="presOf" srcId="{00B70E72-E0AD-47C5-B7CE-B9A81685F906}" destId="{4DB846BD-2021-410F-98F7-358F586A9208}" srcOrd="0" destOrd="0" presId="urn:microsoft.com/office/officeart/2005/8/layout/default"/>
    <dgm:cxn modelId="{C09A57BF-450F-4305-8002-6B93B5818F48}" type="presOf" srcId="{816AD5ED-435F-439C-A110-9468A2ABC3DA}" destId="{149CC739-A651-4C57-8FD2-D462A4FED26B}" srcOrd="0" destOrd="0" presId="urn:microsoft.com/office/officeart/2005/8/layout/default"/>
    <dgm:cxn modelId="{9215FB55-4A26-4106-B7FC-FC0F76463EE4}" type="presParOf" srcId="{BC597A5D-6205-4C46-A80C-9832F57A46C8}" destId="{037B357A-3B02-4DE0-9521-3C8ECDC7DC0E}" srcOrd="0" destOrd="0" presId="urn:microsoft.com/office/officeart/2005/8/layout/default"/>
    <dgm:cxn modelId="{B7305B0D-0F61-4D38-BEDC-784A74C449C4}" type="presParOf" srcId="{BC597A5D-6205-4C46-A80C-9832F57A46C8}" destId="{7330A530-FCA3-4ACE-8C65-55A5472F7489}" srcOrd="1" destOrd="0" presId="urn:microsoft.com/office/officeart/2005/8/layout/default"/>
    <dgm:cxn modelId="{E65BF66D-C991-48F5-979B-5D641BA8ABEC}" type="presParOf" srcId="{BC597A5D-6205-4C46-A80C-9832F57A46C8}" destId="{579EF996-3FCA-4ADA-97DD-C4800965AE55}" srcOrd="2" destOrd="0" presId="urn:microsoft.com/office/officeart/2005/8/layout/default"/>
    <dgm:cxn modelId="{43E22C4C-0E67-4710-AAAC-22BAB43CA821}" type="presParOf" srcId="{BC597A5D-6205-4C46-A80C-9832F57A46C8}" destId="{C8187F51-A724-4872-A573-47E6938EBE59}" srcOrd="3" destOrd="0" presId="urn:microsoft.com/office/officeart/2005/8/layout/default"/>
    <dgm:cxn modelId="{21920404-3C4C-4BFB-A477-2A873055DB20}" type="presParOf" srcId="{BC597A5D-6205-4C46-A80C-9832F57A46C8}" destId="{4DB846BD-2021-410F-98F7-358F586A9208}" srcOrd="4" destOrd="0" presId="urn:microsoft.com/office/officeart/2005/8/layout/default"/>
    <dgm:cxn modelId="{D45332BD-66BC-4B29-A92C-F35554303208}" type="presParOf" srcId="{BC597A5D-6205-4C46-A80C-9832F57A46C8}" destId="{FFC87AF8-5C14-4D1E-A4CC-CC750AA14453}" srcOrd="5" destOrd="0" presId="urn:microsoft.com/office/officeart/2005/8/layout/default"/>
    <dgm:cxn modelId="{F8CB7634-7D12-4BC0-9CC6-1D48905C7FBE}" type="presParOf" srcId="{BC597A5D-6205-4C46-A80C-9832F57A46C8}" destId="{D525E8CF-D005-42E3-BFFB-597E5976C9C1}" srcOrd="6" destOrd="0" presId="urn:microsoft.com/office/officeart/2005/8/layout/default"/>
    <dgm:cxn modelId="{AB8802F4-8A57-43B8-97DF-3201402E455E}" type="presParOf" srcId="{BC597A5D-6205-4C46-A80C-9832F57A46C8}" destId="{3CFCA120-A29C-4001-958F-BDE984BEC9C7}" srcOrd="7" destOrd="0" presId="urn:microsoft.com/office/officeart/2005/8/layout/default"/>
    <dgm:cxn modelId="{0B341A9D-1B71-4D90-BC82-CD74725721A2}" type="presParOf" srcId="{BC597A5D-6205-4C46-A80C-9832F57A46C8}" destId="{AB0D00B0-D150-47BE-948C-834572037DC9}" srcOrd="8" destOrd="0" presId="urn:microsoft.com/office/officeart/2005/8/layout/default"/>
    <dgm:cxn modelId="{89380DAA-D6F3-40E1-AE17-5A35F3A61A6D}" type="presParOf" srcId="{BC597A5D-6205-4C46-A80C-9832F57A46C8}" destId="{7A223C34-E38C-4FD8-8B54-4D53A3D3A3A7}" srcOrd="9" destOrd="0" presId="urn:microsoft.com/office/officeart/2005/8/layout/default"/>
    <dgm:cxn modelId="{BE082FAE-9EE4-43EF-8261-448E08213C75}" type="presParOf" srcId="{BC597A5D-6205-4C46-A80C-9832F57A46C8}" destId="{149CC739-A651-4C57-8FD2-D462A4FED26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9161-878F-4405-8537-F5BEDF350288}">
      <dsp:nvSpPr>
        <dsp:cNvPr id="0" name=""/>
        <dsp:cNvSpPr/>
      </dsp:nvSpPr>
      <dsp:spPr>
        <a:xfrm>
          <a:off x="0" y="1070117"/>
          <a:ext cx="3299670" cy="2095290"/>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99620B-8FC4-46EF-A571-BEF86CAB989C}">
      <dsp:nvSpPr>
        <dsp:cNvPr id="0" name=""/>
        <dsp:cNvSpPr/>
      </dsp:nvSpPr>
      <dsp:spPr>
        <a:xfrm>
          <a:off x="366630" y="1418415"/>
          <a:ext cx="3299670" cy="20952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1">
          <a:noAutofit/>
        </a:bodyPr>
        <a:lstStyle/>
        <a:p>
          <a:pPr marL="0" lvl="0" indent="0" algn="ctr" defTabSz="577850">
            <a:lnSpc>
              <a:spcPct val="90000"/>
            </a:lnSpc>
            <a:spcBef>
              <a:spcPct val="0"/>
            </a:spcBef>
            <a:spcAft>
              <a:spcPct val="35000"/>
            </a:spcAft>
            <a:buNone/>
          </a:pPr>
          <a:r>
            <a:rPr lang="en-US" sz="1300" b="1" kern="1200" baseline="0" dirty="0">
              <a:latin typeface="Times New Roman" panose="02020603050405020304" pitchFamily="18" charset="0"/>
              <a:cs typeface="Times New Roman" panose="02020603050405020304" pitchFamily="18" charset="0"/>
            </a:rPr>
            <a:t>WHY AND WHEN</a:t>
          </a:r>
          <a:r>
            <a:rPr lang="en-US" sz="1300" kern="1200" baseline="0" dirty="0">
              <a:latin typeface="Times New Roman" panose="02020603050405020304" pitchFamily="18" charset="0"/>
              <a:cs typeface="Times New Roman" panose="02020603050405020304" pitchFamily="18" charset="0"/>
            </a:rPr>
            <a:t>…In 2007 the Door County Tourism Zone Commission was established via grass roots efforts by a group of concerned citizens called "Door County Peninsula Strategic Marketing Coalition“. They fundraised and volunteered their time to raise money for a market study.  This idea didn’t originate with local government officials; it began with the very people who make their livelihood in the tourism and hospitality industry in Door County. </a:t>
          </a:r>
        </a:p>
      </dsp:txBody>
      <dsp:txXfrm>
        <a:off x="427999" y="1479784"/>
        <a:ext cx="3176932" cy="1972552"/>
      </dsp:txXfrm>
    </dsp:sp>
    <dsp:sp modelId="{CC98080C-3580-4972-A5CF-D816F42C97B6}">
      <dsp:nvSpPr>
        <dsp:cNvPr id="0" name=""/>
        <dsp:cNvSpPr/>
      </dsp:nvSpPr>
      <dsp:spPr>
        <a:xfrm>
          <a:off x="4032930" y="1070117"/>
          <a:ext cx="3299670" cy="2095290"/>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15CD5-6813-4188-898D-9FCF4739517B}">
      <dsp:nvSpPr>
        <dsp:cNvPr id="0" name=""/>
        <dsp:cNvSpPr/>
      </dsp:nvSpPr>
      <dsp:spPr>
        <a:xfrm>
          <a:off x="4399560" y="1418415"/>
          <a:ext cx="3299670" cy="20952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182880" bIns="49530" numCol="1" spcCol="1270" anchor="ctr" anchorCtr="0">
          <a:noAutofit/>
        </a:bodyPr>
        <a:lstStyle/>
        <a:p>
          <a:pPr marL="0" lvl="0" indent="0" algn="ctr" defTabSz="577850">
            <a:lnSpc>
              <a:spcPct val="90000"/>
            </a:lnSpc>
            <a:spcBef>
              <a:spcPct val="0"/>
            </a:spcBef>
            <a:spcAft>
              <a:spcPct val="35000"/>
            </a:spcAft>
            <a:buNone/>
          </a:pPr>
          <a:r>
            <a:rPr lang="en-US" sz="1300" b="1" kern="1200" baseline="0" dirty="0">
              <a:latin typeface="Times New Roman" panose="02020603050405020304" pitchFamily="18" charset="0"/>
              <a:cs typeface="Times New Roman" panose="02020603050405020304" pitchFamily="18" charset="0"/>
            </a:rPr>
            <a:t>WHAT DID THE MARKET STUDY SHOW? </a:t>
          </a:r>
          <a:r>
            <a:rPr lang="en-US" sz="1300" kern="1200" baseline="0" dirty="0">
              <a:latin typeface="Times New Roman" panose="02020603050405020304" pitchFamily="18" charset="0"/>
              <a:cs typeface="Times New Roman" panose="02020603050405020304" pitchFamily="18" charset="0"/>
            </a:rPr>
            <a:t>Door County needed new revenue sources to create and implement effective marketing to stop losing tourism market share.  Membership dues simply weren’t enough to effectuate a modern marketing program.  For Door County to remain a sought-after destination, the only option was to generate money for a broad and unified marketing campaign</a:t>
          </a:r>
          <a:r>
            <a:rPr lang="en-US" sz="1300" kern="1200" baseline="0" dirty="0">
              <a:latin typeface="Baskerville Old Face" panose="02020602080505020303" pitchFamily="18" charset="0"/>
            </a:rPr>
            <a:t>. </a:t>
          </a:r>
        </a:p>
      </dsp:txBody>
      <dsp:txXfrm>
        <a:off x="4460929" y="1479784"/>
        <a:ext cx="3176932" cy="1972552"/>
      </dsp:txXfrm>
    </dsp:sp>
    <dsp:sp modelId="{02820946-636D-4407-B2F8-8F3D4AD4F131}">
      <dsp:nvSpPr>
        <dsp:cNvPr id="0" name=""/>
        <dsp:cNvSpPr/>
      </dsp:nvSpPr>
      <dsp:spPr>
        <a:xfrm>
          <a:off x="8065861" y="1070117"/>
          <a:ext cx="3299670" cy="2095290"/>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4C11AC-F0C2-4B85-9C9A-08E59DE42013}">
      <dsp:nvSpPr>
        <dsp:cNvPr id="0" name=""/>
        <dsp:cNvSpPr/>
      </dsp:nvSpPr>
      <dsp:spPr>
        <a:xfrm>
          <a:off x="8432491" y="1418415"/>
          <a:ext cx="3299670" cy="20952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baseline="0" dirty="0">
              <a:latin typeface="Times New Roman" panose="02020603050405020304" pitchFamily="18" charset="0"/>
              <a:cs typeface="Times New Roman" panose="02020603050405020304" pitchFamily="18" charset="0"/>
            </a:rPr>
            <a:t>TOURISM WORKS FOR US:  HOW IS MARKETING PAID FOR?   </a:t>
          </a:r>
          <a:r>
            <a:rPr lang="en-US" sz="1300" kern="1200" baseline="0" dirty="0">
              <a:latin typeface="Times New Roman" panose="02020603050405020304" pitchFamily="18" charset="0"/>
              <a:cs typeface="Times New Roman" panose="02020603050405020304" pitchFamily="18" charset="0"/>
            </a:rPr>
            <a:t>Room Tax revenue provides the mechanism that ensures the ongoing funding for the marketing of Door County.   In the competitive marketplace where travelers have many options, Destination Marketing Funds allow Door County to be marketed and represented.  Prior to 2007, Door County’s marketing entity, DDC, had marketed Door County with a marketing budget of less than $200,000. </a:t>
          </a:r>
        </a:p>
      </dsp:txBody>
      <dsp:txXfrm>
        <a:off x="8493860" y="1479784"/>
        <a:ext cx="3176932" cy="1972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F13B8-12E5-4F89-A898-E472405A1A80}">
      <dsp:nvSpPr>
        <dsp:cNvPr id="0" name=""/>
        <dsp:cNvSpPr/>
      </dsp:nvSpPr>
      <dsp:spPr>
        <a:xfrm>
          <a:off x="0" y="2298"/>
          <a:ext cx="3782521"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lumMod val="7500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5AA1163-1599-41E5-9E9B-3D50FC6316F2}">
      <dsp:nvSpPr>
        <dsp:cNvPr id="0" name=""/>
        <dsp:cNvSpPr/>
      </dsp:nvSpPr>
      <dsp:spPr>
        <a:xfrm>
          <a:off x="0" y="2298"/>
          <a:ext cx="756504" cy="470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baseline="0">
              <a:solidFill>
                <a:schemeClr val="accent1">
                  <a:lumMod val="50000"/>
                </a:schemeClr>
              </a:solidFill>
              <a:latin typeface="Times New Roman" panose="02020603050405020304" pitchFamily="18" charset="0"/>
              <a:cs typeface="Times New Roman" panose="02020603050405020304" pitchFamily="18" charset="0"/>
            </a:rPr>
            <a:t>DOOR COUNTY TOURISM ZONE</a:t>
          </a:r>
          <a:endParaRPr lang="en-US" sz="1050" kern="1200" baseline="0">
            <a:solidFill>
              <a:schemeClr val="accent1">
                <a:lumMod val="50000"/>
              </a:schemeClr>
            </a:solidFill>
            <a:latin typeface="Times New Roman" panose="02020603050405020304" pitchFamily="18" charset="0"/>
            <a:cs typeface="Times New Roman" panose="02020603050405020304" pitchFamily="18" charset="0"/>
          </a:endParaRPr>
        </a:p>
      </dsp:txBody>
      <dsp:txXfrm>
        <a:off x="0" y="2298"/>
        <a:ext cx="756504" cy="4703728"/>
      </dsp:txXfrm>
    </dsp:sp>
    <dsp:sp modelId="{5C3210E0-35ED-4253-95E0-4AB0F586E5AE}">
      <dsp:nvSpPr>
        <dsp:cNvPr id="0" name=""/>
        <dsp:cNvSpPr/>
      </dsp:nvSpPr>
      <dsp:spPr>
        <a:xfrm>
          <a:off x="813242" y="46626"/>
          <a:ext cx="2969278" cy="88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1">
                  <a:lumMod val="50000"/>
                </a:schemeClr>
              </a:solidFill>
              <a:latin typeface="Times New Roman" panose="02020603050405020304" pitchFamily="18" charset="0"/>
              <a:cs typeface="Times New Roman" panose="02020603050405020304" pitchFamily="18" charset="0"/>
            </a:rPr>
            <a:t>Distributes 30% of room tax back to the municipality from which it was collected.</a:t>
          </a:r>
        </a:p>
      </dsp:txBody>
      <dsp:txXfrm>
        <a:off x="813242" y="46626"/>
        <a:ext cx="2969278" cy="886542"/>
      </dsp:txXfrm>
    </dsp:sp>
    <dsp:sp modelId="{D1536E23-0478-455D-96F7-3D8C11FF33DE}">
      <dsp:nvSpPr>
        <dsp:cNvPr id="0" name=""/>
        <dsp:cNvSpPr/>
      </dsp:nvSpPr>
      <dsp:spPr>
        <a:xfrm>
          <a:off x="756504" y="933168"/>
          <a:ext cx="3026016"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19050" cap="flat" cmpd="sng" algn="ctr">
          <a:solidFill>
            <a:schemeClr val="accent1">
              <a:lumMod val="50000"/>
            </a:schemeClr>
          </a:solidFill>
          <a:prstDash val="solid"/>
          <a:miter lim="800000"/>
        </a:ln>
        <a:effectLst/>
      </dsp:spPr>
      <dsp:style>
        <a:lnRef idx="1">
          <a:scrgbClr r="0" g="0" b="0"/>
        </a:lnRef>
        <a:fillRef idx="2">
          <a:scrgbClr r="0" g="0" b="0"/>
        </a:fillRef>
        <a:effectRef idx="1">
          <a:scrgbClr r="0" g="0" b="0"/>
        </a:effectRef>
        <a:fontRef idx="minor"/>
      </dsp:style>
    </dsp:sp>
    <dsp:sp modelId="{05C3A2C8-ECA5-447B-BACA-E213EA487BF2}">
      <dsp:nvSpPr>
        <dsp:cNvPr id="0" name=""/>
        <dsp:cNvSpPr/>
      </dsp:nvSpPr>
      <dsp:spPr>
        <a:xfrm>
          <a:off x="813242" y="977495"/>
          <a:ext cx="2969278" cy="88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1">
                  <a:lumMod val="50000"/>
                </a:schemeClr>
              </a:solidFill>
              <a:latin typeface="Times New Roman" panose="02020603050405020304" pitchFamily="18" charset="0"/>
              <a:cs typeface="Times New Roman" panose="02020603050405020304" pitchFamily="18" charset="0"/>
            </a:rPr>
            <a:t>Distributes 70% of room tax collected to Destination Door County, the designated marketing entity for Door County.</a:t>
          </a:r>
        </a:p>
      </dsp:txBody>
      <dsp:txXfrm>
        <a:off x="813242" y="977495"/>
        <a:ext cx="2969278" cy="886542"/>
      </dsp:txXfrm>
    </dsp:sp>
    <dsp:sp modelId="{BABB297C-C944-4564-B8D9-22CC5F8598D1}">
      <dsp:nvSpPr>
        <dsp:cNvPr id="0" name=""/>
        <dsp:cNvSpPr/>
      </dsp:nvSpPr>
      <dsp:spPr>
        <a:xfrm>
          <a:off x="756504" y="1864038"/>
          <a:ext cx="3026016"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19050" cap="flat" cmpd="sng" algn="ctr">
          <a:solidFill>
            <a:schemeClr val="accent1">
              <a:lumMod val="50000"/>
            </a:schemeClr>
          </a:solidFill>
          <a:prstDash val="solid"/>
          <a:miter lim="800000"/>
        </a:ln>
        <a:effectLst/>
      </dsp:spPr>
      <dsp:style>
        <a:lnRef idx="1">
          <a:scrgbClr r="0" g="0" b="0"/>
        </a:lnRef>
        <a:fillRef idx="2">
          <a:scrgbClr r="0" g="0" b="0"/>
        </a:fillRef>
        <a:effectRef idx="1">
          <a:scrgbClr r="0" g="0" b="0"/>
        </a:effectRef>
        <a:fontRef idx="minor"/>
      </dsp:style>
    </dsp:sp>
    <dsp:sp modelId="{CADC34C5-4507-407C-B59B-CF1D77DB3AB2}">
      <dsp:nvSpPr>
        <dsp:cNvPr id="0" name=""/>
        <dsp:cNvSpPr/>
      </dsp:nvSpPr>
      <dsp:spPr>
        <a:xfrm>
          <a:off x="813242" y="1908365"/>
          <a:ext cx="2969278" cy="88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1">
                  <a:lumMod val="50000"/>
                </a:schemeClr>
              </a:solidFill>
              <a:latin typeface="Times New Roman" panose="02020603050405020304" pitchFamily="18" charset="0"/>
              <a:cs typeface="Times New Roman" panose="02020603050405020304" pitchFamily="18" charset="0"/>
            </a:rPr>
            <a:t>Operations are funded by municipalities.</a:t>
          </a:r>
        </a:p>
      </dsp:txBody>
      <dsp:txXfrm>
        <a:off x="813242" y="1908365"/>
        <a:ext cx="2969278" cy="886542"/>
      </dsp:txXfrm>
    </dsp:sp>
    <dsp:sp modelId="{14D6A1EE-B8DA-4B9C-B194-88CEE569ED26}">
      <dsp:nvSpPr>
        <dsp:cNvPr id="0" name=""/>
        <dsp:cNvSpPr/>
      </dsp:nvSpPr>
      <dsp:spPr>
        <a:xfrm>
          <a:off x="756504" y="2794907"/>
          <a:ext cx="3026016"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19050" cap="flat" cmpd="sng" algn="ctr">
          <a:solidFill>
            <a:schemeClr val="accent1">
              <a:lumMod val="50000"/>
            </a:schemeClr>
          </a:solidFill>
          <a:prstDash val="solid"/>
          <a:miter lim="800000"/>
        </a:ln>
        <a:effectLst/>
      </dsp:spPr>
      <dsp:style>
        <a:lnRef idx="1">
          <a:scrgbClr r="0" g="0" b="0"/>
        </a:lnRef>
        <a:fillRef idx="2">
          <a:scrgbClr r="0" g="0" b="0"/>
        </a:fillRef>
        <a:effectRef idx="1">
          <a:scrgbClr r="0" g="0" b="0"/>
        </a:effectRef>
        <a:fontRef idx="minor"/>
      </dsp:style>
    </dsp:sp>
    <dsp:sp modelId="{765DDF94-CFDC-4CA4-8A0D-CFA2E5DD851D}">
      <dsp:nvSpPr>
        <dsp:cNvPr id="0" name=""/>
        <dsp:cNvSpPr/>
      </dsp:nvSpPr>
      <dsp:spPr>
        <a:xfrm>
          <a:off x="813242" y="2839234"/>
          <a:ext cx="2969278" cy="88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1">
                  <a:lumMod val="50000"/>
                </a:schemeClr>
              </a:solidFill>
              <a:latin typeface="Times New Roman" panose="02020603050405020304" pitchFamily="18" charset="0"/>
              <a:cs typeface="Times New Roman" panose="02020603050405020304" pitchFamily="18" charset="0"/>
            </a:rPr>
            <a:t>Tracks all online lodging listings in Door County and ensures compliance.</a:t>
          </a:r>
        </a:p>
      </dsp:txBody>
      <dsp:txXfrm>
        <a:off x="813242" y="2839234"/>
        <a:ext cx="2969278" cy="886542"/>
      </dsp:txXfrm>
    </dsp:sp>
    <dsp:sp modelId="{E80307D7-03C4-4A8B-AF69-FA5C178E9D7B}">
      <dsp:nvSpPr>
        <dsp:cNvPr id="0" name=""/>
        <dsp:cNvSpPr/>
      </dsp:nvSpPr>
      <dsp:spPr>
        <a:xfrm>
          <a:off x="756504" y="3725777"/>
          <a:ext cx="3026016"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19050" cap="flat" cmpd="sng" algn="ctr">
          <a:solidFill>
            <a:schemeClr val="accent1">
              <a:lumMod val="50000"/>
            </a:schemeClr>
          </a:solidFill>
          <a:prstDash val="solid"/>
          <a:miter lim="800000"/>
        </a:ln>
        <a:effectLst/>
      </dsp:spPr>
      <dsp:style>
        <a:lnRef idx="1">
          <a:scrgbClr r="0" g="0" b="0"/>
        </a:lnRef>
        <a:fillRef idx="2">
          <a:scrgbClr r="0" g="0" b="0"/>
        </a:fillRef>
        <a:effectRef idx="1">
          <a:scrgbClr r="0" g="0" b="0"/>
        </a:effectRef>
        <a:fontRef idx="minor"/>
      </dsp:style>
    </dsp:sp>
    <dsp:sp modelId="{741A2163-8DDE-4254-940D-116FA6A98937}">
      <dsp:nvSpPr>
        <dsp:cNvPr id="0" name=""/>
        <dsp:cNvSpPr/>
      </dsp:nvSpPr>
      <dsp:spPr>
        <a:xfrm>
          <a:off x="813242" y="3770104"/>
          <a:ext cx="2969278" cy="88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1">
                  <a:lumMod val="50000"/>
                </a:schemeClr>
              </a:solidFill>
              <a:latin typeface="Times New Roman" panose="02020603050405020304" pitchFamily="18" charset="0"/>
              <a:cs typeface="Times New Roman" panose="02020603050405020304" pitchFamily="18" charset="0"/>
            </a:rPr>
            <a:t>Is responsible for permitting, collections, distribution and enforcement of local room tax ordinances.</a:t>
          </a:r>
        </a:p>
      </dsp:txBody>
      <dsp:txXfrm>
        <a:off x="813242" y="3770104"/>
        <a:ext cx="2969278" cy="886542"/>
      </dsp:txXfrm>
    </dsp:sp>
    <dsp:sp modelId="{4B4B80F9-9FD3-45B7-81CE-8C0515D60820}">
      <dsp:nvSpPr>
        <dsp:cNvPr id="0" name=""/>
        <dsp:cNvSpPr/>
      </dsp:nvSpPr>
      <dsp:spPr>
        <a:xfrm>
          <a:off x="756504" y="4656647"/>
          <a:ext cx="3026016"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19050" cap="flat" cmpd="sng" algn="ctr">
          <a:solidFill>
            <a:schemeClr val="accent6">
              <a:lumMod val="75000"/>
            </a:schemeClr>
          </a:solidFill>
          <a:prstDash val="solid"/>
          <a:miter lim="800000"/>
        </a:ln>
        <a:effectLst/>
      </dsp:spPr>
      <dsp:style>
        <a:lnRef idx="1">
          <a:scrgbClr r="0" g="0" b="0"/>
        </a:lnRef>
        <a:fillRef idx="2">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79A49-623E-4914-B4ED-78218957C879}">
      <dsp:nvSpPr>
        <dsp:cNvPr id="0" name=""/>
        <dsp:cNvSpPr/>
      </dsp:nvSpPr>
      <dsp:spPr>
        <a:xfrm>
          <a:off x="0" y="2298"/>
          <a:ext cx="3782520" cy="0"/>
        </a:xfrm>
        <a:prstGeom prst="line">
          <a:avLst/>
        </a:prstGeom>
        <a:solidFill>
          <a:schemeClr val="lt1">
            <a:hueOff val="0"/>
            <a:satOff val="0"/>
            <a:lumOff val="0"/>
            <a:alphaOff val="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306258-8EF7-4632-B82F-36319C05FD22}">
      <dsp:nvSpPr>
        <dsp:cNvPr id="0" name=""/>
        <dsp:cNvSpPr/>
      </dsp:nvSpPr>
      <dsp:spPr>
        <a:xfrm>
          <a:off x="0" y="2298"/>
          <a:ext cx="756504" cy="470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baseline="0">
              <a:solidFill>
                <a:schemeClr val="accent1">
                  <a:lumMod val="50000"/>
                </a:schemeClr>
              </a:solidFill>
              <a:latin typeface="Times New Roman" panose="02020603050405020304" pitchFamily="18" charset="0"/>
              <a:cs typeface="Times New Roman" panose="02020603050405020304" pitchFamily="18" charset="0"/>
            </a:rPr>
            <a:t>DESTINATION DOOR COUNTY</a:t>
          </a:r>
        </a:p>
      </dsp:txBody>
      <dsp:txXfrm>
        <a:off x="0" y="2298"/>
        <a:ext cx="756504" cy="4703728"/>
      </dsp:txXfrm>
    </dsp:sp>
    <dsp:sp modelId="{B8EC4E80-0DCE-4805-8CF7-1CC92982364C}">
      <dsp:nvSpPr>
        <dsp:cNvPr id="0" name=""/>
        <dsp:cNvSpPr/>
      </dsp:nvSpPr>
      <dsp:spPr>
        <a:xfrm>
          <a:off x="813241" y="46626"/>
          <a:ext cx="2969278" cy="88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solidFill>
                <a:schemeClr val="accent1">
                  <a:lumMod val="50000"/>
                </a:schemeClr>
              </a:solidFill>
              <a:latin typeface="Times New Roman" panose="02020603050405020304" pitchFamily="18" charset="0"/>
              <a:cs typeface="Times New Roman" panose="02020603050405020304" pitchFamily="18" charset="0"/>
            </a:rPr>
            <a:t>Receives 70% of room tax collected for funding operations as the designated marketing entity for Door County.</a:t>
          </a:r>
        </a:p>
      </dsp:txBody>
      <dsp:txXfrm>
        <a:off x="813241" y="46626"/>
        <a:ext cx="2969278" cy="886542"/>
      </dsp:txXfrm>
    </dsp:sp>
    <dsp:sp modelId="{7E936A12-E375-415F-9BFE-9528BAD76B7D}">
      <dsp:nvSpPr>
        <dsp:cNvPr id="0" name=""/>
        <dsp:cNvSpPr/>
      </dsp:nvSpPr>
      <dsp:spPr>
        <a:xfrm>
          <a:off x="756504" y="933168"/>
          <a:ext cx="3026016" cy="0"/>
        </a:xfrm>
        <a:prstGeom prst="line">
          <a:avLst/>
        </a:prstGeom>
        <a:solidFill>
          <a:schemeClr val="accent3">
            <a:hueOff val="0"/>
            <a:satOff val="0"/>
            <a:lumOff val="0"/>
            <a:alphaOff val="0"/>
          </a:schemeClr>
        </a:solidFill>
        <a:ln w="1905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3B1B2A21-5B2E-42BF-8C82-B530E1A30C46}">
      <dsp:nvSpPr>
        <dsp:cNvPr id="0" name=""/>
        <dsp:cNvSpPr/>
      </dsp:nvSpPr>
      <dsp:spPr>
        <a:xfrm>
          <a:off x="813241" y="977495"/>
          <a:ext cx="2969278" cy="88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1">
                  <a:lumMod val="50000"/>
                </a:schemeClr>
              </a:solidFill>
              <a:latin typeface="Times New Roman" panose="02020603050405020304" pitchFamily="18" charset="0"/>
              <a:cs typeface="Times New Roman" panose="02020603050405020304" pitchFamily="18" charset="0"/>
            </a:rPr>
            <a:t>Distributes 19% of the 70% to the Strategic Community Partnership Program.</a:t>
          </a:r>
        </a:p>
      </dsp:txBody>
      <dsp:txXfrm>
        <a:off x="813241" y="977495"/>
        <a:ext cx="2969278" cy="886542"/>
      </dsp:txXfrm>
    </dsp:sp>
    <dsp:sp modelId="{8275F2AC-E2B2-4017-A9FE-BC17A40BFD8F}">
      <dsp:nvSpPr>
        <dsp:cNvPr id="0" name=""/>
        <dsp:cNvSpPr/>
      </dsp:nvSpPr>
      <dsp:spPr>
        <a:xfrm>
          <a:off x="756504" y="1864038"/>
          <a:ext cx="3026016" cy="0"/>
        </a:xfrm>
        <a:prstGeom prst="line">
          <a:avLst/>
        </a:prstGeom>
        <a:solidFill>
          <a:schemeClr val="accent3">
            <a:hueOff val="0"/>
            <a:satOff val="0"/>
            <a:lumOff val="0"/>
            <a:alphaOff val="0"/>
          </a:schemeClr>
        </a:solidFill>
        <a:ln w="1905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B097DBE7-08B3-415D-B7BE-8FCA33B02496}">
      <dsp:nvSpPr>
        <dsp:cNvPr id="0" name=""/>
        <dsp:cNvSpPr/>
      </dsp:nvSpPr>
      <dsp:spPr>
        <a:xfrm>
          <a:off x="813241" y="1908365"/>
          <a:ext cx="2969278" cy="88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1">
                  <a:lumMod val="50000"/>
                </a:schemeClr>
              </a:solidFill>
              <a:latin typeface="Times New Roman" panose="02020603050405020304" pitchFamily="18" charset="0"/>
              <a:cs typeface="Times New Roman" panose="02020603050405020304" pitchFamily="18" charset="0"/>
            </a:rPr>
            <a:t>All remaining room tax revenues are used to market Door County to increase interest in visitor-ship and generate overnight stays.</a:t>
          </a:r>
        </a:p>
      </dsp:txBody>
      <dsp:txXfrm>
        <a:off x="813241" y="1908365"/>
        <a:ext cx="2969278" cy="886542"/>
      </dsp:txXfrm>
    </dsp:sp>
    <dsp:sp modelId="{E59B9502-8ACA-477D-BDC6-340AAA2822AF}">
      <dsp:nvSpPr>
        <dsp:cNvPr id="0" name=""/>
        <dsp:cNvSpPr/>
      </dsp:nvSpPr>
      <dsp:spPr>
        <a:xfrm>
          <a:off x="756504" y="2794907"/>
          <a:ext cx="3026016" cy="0"/>
        </a:xfrm>
        <a:prstGeom prst="line">
          <a:avLst/>
        </a:prstGeom>
        <a:solidFill>
          <a:schemeClr val="accent3">
            <a:hueOff val="0"/>
            <a:satOff val="0"/>
            <a:lumOff val="0"/>
            <a:alphaOff val="0"/>
          </a:schemeClr>
        </a:solidFill>
        <a:ln w="1905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E80B81CE-4022-460F-8E04-42ACD0C860EC}">
      <dsp:nvSpPr>
        <dsp:cNvPr id="0" name=""/>
        <dsp:cNvSpPr/>
      </dsp:nvSpPr>
      <dsp:spPr>
        <a:xfrm>
          <a:off x="813241" y="2839234"/>
          <a:ext cx="2969278" cy="88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1">
                  <a:lumMod val="50000"/>
                </a:schemeClr>
              </a:solidFill>
              <a:latin typeface="Times New Roman" panose="02020603050405020304" pitchFamily="18" charset="0"/>
              <a:cs typeface="Times New Roman" panose="02020603050405020304" pitchFamily="18" charset="0"/>
            </a:rPr>
            <a:t>Develops and executes their Annual Marketing plan and budget.</a:t>
          </a:r>
          <a:r>
            <a:rPr lang="en-US" sz="1400" kern="1200" dirty="0">
              <a:solidFill>
                <a:schemeClr val="accent1">
                  <a:lumMod val="50000"/>
                </a:schemeClr>
              </a:solidFill>
              <a:latin typeface="Century Gothic" panose="020B0502020202020204" pitchFamily="34" charset="0"/>
            </a:rPr>
            <a:t>	</a:t>
          </a:r>
        </a:p>
      </dsp:txBody>
      <dsp:txXfrm>
        <a:off x="813241" y="2839234"/>
        <a:ext cx="2969278" cy="886542"/>
      </dsp:txXfrm>
    </dsp:sp>
    <dsp:sp modelId="{61739E26-BD41-46DD-8F85-6BD36E0BC62E}">
      <dsp:nvSpPr>
        <dsp:cNvPr id="0" name=""/>
        <dsp:cNvSpPr/>
      </dsp:nvSpPr>
      <dsp:spPr>
        <a:xfrm>
          <a:off x="756504" y="3725777"/>
          <a:ext cx="3026016" cy="0"/>
        </a:xfrm>
        <a:prstGeom prst="line">
          <a:avLst/>
        </a:prstGeom>
        <a:solidFill>
          <a:schemeClr val="accent3">
            <a:hueOff val="0"/>
            <a:satOff val="0"/>
            <a:lumOff val="0"/>
            <a:alphaOff val="0"/>
          </a:schemeClr>
        </a:solidFill>
        <a:ln w="1905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B497E45E-5E46-4806-AB44-FBAC49BC82E3}">
      <dsp:nvSpPr>
        <dsp:cNvPr id="0" name=""/>
        <dsp:cNvSpPr/>
      </dsp:nvSpPr>
      <dsp:spPr>
        <a:xfrm>
          <a:off x="813241" y="3770104"/>
          <a:ext cx="2969278" cy="88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1">
                  <a:lumMod val="50000"/>
                </a:schemeClr>
              </a:solidFill>
              <a:latin typeface="Times New Roman" panose="02020603050405020304" pitchFamily="18" charset="0"/>
              <a:cs typeface="Times New Roman" panose="02020603050405020304" pitchFamily="18" charset="0"/>
            </a:rPr>
            <a:t>Reimburses municipalities for their portion of the DCTZC’s budget.</a:t>
          </a:r>
        </a:p>
      </dsp:txBody>
      <dsp:txXfrm>
        <a:off x="813241" y="3770104"/>
        <a:ext cx="2969278" cy="886542"/>
      </dsp:txXfrm>
    </dsp:sp>
    <dsp:sp modelId="{9CDB00E4-00B4-4CF3-95F6-5B72B1F0D4C5}">
      <dsp:nvSpPr>
        <dsp:cNvPr id="0" name=""/>
        <dsp:cNvSpPr/>
      </dsp:nvSpPr>
      <dsp:spPr>
        <a:xfrm>
          <a:off x="756504" y="4656647"/>
          <a:ext cx="3026016" cy="0"/>
        </a:xfrm>
        <a:prstGeom prst="line">
          <a:avLst/>
        </a:prstGeom>
        <a:solidFill>
          <a:schemeClr val="accent3">
            <a:hueOff val="0"/>
            <a:satOff val="0"/>
            <a:lumOff val="0"/>
            <a:alphaOff val="0"/>
          </a:schemeClr>
        </a:solidFill>
        <a:ln w="1905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B357A-3B02-4DE0-9521-3C8ECDC7DC0E}">
      <dsp:nvSpPr>
        <dsp:cNvPr id="0" name=""/>
        <dsp:cNvSpPr/>
      </dsp:nvSpPr>
      <dsp:spPr>
        <a:xfrm>
          <a:off x="472505" y="2282"/>
          <a:ext cx="2724677" cy="1634806"/>
        </a:xfrm>
        <a:prstGeom prst="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Times New Roman"/>
              <a:cs typeface="Times New Roman"/>
            </a:rPr>
            <a:t>In 2022 the Tourism Zone successfully implements the room tax rate change across all permit holders. </a:t>
          </a:r>
        </a:p>
      </dsp:txBody>
      <dsp:txXfrm>
        <a:off x="472505" y="2282"/>
        <a:ext cx="2724677" cy="1634806"/>
      </dsp:txXfrm>
    </dsp:sp>
    <dsp:sp modelId="{579EF996-3FCA-4ADA-97DD-C4800965AE55}">
      <dsp:nvSpPr>
        <dsp:cNvPr id="0" name=""/>
        <dsp:cNvSpPr/>
      </dsp:nvSpPr>
      <dsp:spPr>
        <a:xfrm>
          <a:off x="3469650" y="2282"/>
          <a:ext cx="2724677" cy="1634806"/>
        </a:xfrm>
        <a:prstGeom prst="rect">
          <a:avLst/>
        </a:prstGeom>
        <a:solidFill>
          <a:schemeClr val="accent1">
            <a:lumMod val="50000"/>
          </a:schemeClr>
        </a:solidFill>
        <a:ln>
          <a:solidFill>
            <a:schemeClr val="accent1">
              <a:lumMod val="60000"/>
              <a:lumOff val="4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Times New Roman"/>
              <a:cs typeface="Times New Roman"/>
            </a:rPr>
            <a:t>The Commission and Destination Door County enter into a new Entity Agreement. TZC and DDC develop ongoing strategic marketing plan.</a:t>
          </a:r>
        </a:p>
      </dsp:txBody>
      <dsp:txXfrm>
        <a:off x="3469650" y="2282"/>
        <a:ext cx="2724677" cy="1634806"/>
      </dsp:txXfrm>
    </dsp:sp>
    <dsp:sp modelId="{4DB846BD-2021-410F-98F7-358F586A9208}">
      <dsp:nvSpPr>
        <dsp:cNvPr id="0" name=""/>
        <dsp:cNvSpPr/>
      </dsp:nvSpPr>
      <dsp:spPr>
        <a:xfrm>
          <a:off x="472505" y="1909556"/>
          <a:ext cx="2724677" cy="1634806"/>
        </a:xfrm>
        <a:prstGeom prst="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Times New Roman"/>
              <a:cs typeface="Times New Roman"/>
            </a:rPr>
            <a:t>With support from DCTZC, DDC and the Door County Community Foundation establish the Community Investment Fund.</a:t>
          </a:r>
        </a:p>
      </dsp:txBody>
      <dsp:txXfrm>
        <a:off x="472505" y="1909556"/>
        <a:ext cx="2724677" cy="1634806"/>
      </dsp:txXfrm>
    </dsp:sp>
    <dsp:sp modelId="{D525E8CF-D005-42E3-BFFB-597E5976C9C1}">
      <dsp:nvSpPr>
        <dsp:cNvPr id="0" name=""/>
        <dsp:cNvSpPr/>
      </dsp:nvSpPr>
      <dsp:spPr>
        <a:xfrm>
          <a:off x="3469650" y="1909556"/>
          <a:ext cx="2724677" cy="1634806"/>
        </a:xfrm>
        <a:prstGeom prst="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Times New Roman"/>
              <a:cs typeface="Times New Roman"/>
            </a:rPr>
            <a:t>Recognizing the need for improved data access, staff implements a redesign of the Tourism Zone website.</a:t>
          </a:r>
        </a:p>
      </dsp:txBody>
      <dsp:txXfrm>
        <a:off x="3469650" y="1909556"/>
        <a:ext cx="2724677" cy="1634806"/>
      </dsp:txXfrm>
    </dsp:sp>
    <dsp:sp modelId="{AB0D00B0-D150-47BE-948C-834572037DC9}">
      <dsp:nvSpPr>
        <dsp:cNvPr id="0" name=""/>
        <dsp:cNvSpPr/>
      </dsp:nvSpPr>
      <dsp:spPr>
        <a:xfrm>
          <a:off x="485175" y="3758108"/>
          <a:ext cx="2724677" cy="1634806"/>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Times New Roman"/>
              <a:cs typeface="Times New Roman"/>
            </a:rPr>
            <a:t>The Commission makes a commitment to preserving resources by eliminating paper usage and transitioning to online filing. Staff host multiple education sessions to assist the transition.</a:t>
          </a:r>
        </a:p>
      </dsp:txBody>
      <dsp:txXfrm>
        <a:off x="485175" y="3758108"/>
        <a:ext cx="2724677" cy="1634806"/>
      </dsp:txXfrm>
    </dsp:sp>
    <dsp:sp modelId="{149CC739-A651-4C57-8FD2-D462A4FED26B}">
      <dsp:nvSpPr>
        <dsp:cNvPr id="0" name=""/>
        <dsp:cNvSpPr/>
      </dsp:nvSpPr>
      <dsp:spPr>
        <a:xfrm>
          <a:off x="3460195" y="3758108"/>
          <a:ext cx="2724677" cy="1634806"/>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Times New Roman"/>
              <a:cs typeface="Times New Roman"/>
            </a:rPr>
            <a:t>The Commission reduces Commission liability and vulnerability by improving website security, and reassessing internal controls and duties.</a:t>
          </a:r>
        </a:p>
      </dsp:txBody>
      <dsp:txXfrm>
        <a:off x="3460195" y="3758108"/>
        <a:ext cx="2724677" cy="16348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0.77127</cdr:x>
      <cdr:y>0.35143</cdr:y>
    </cdr:from>
    <cdr:to>
      <cdr:x>0.83865</cdr:x>
      <cdr:y>0.39652</cdr:y>
    </cdr:to>
    <cdr:sp macro="" textlink="">
      <cdr:nvSpPr>
        <cdr:cNvPr id="2" name="TextBox 1">
          <a:extLst xmlns:a="http://schemas.openxmlformats.org/drawingml/2006/main">
            <a:ext uri="{FF2B5EF4-FFF2-40B4-BE49-F238E27FC236}">
              <a16:creationId xmlns:a16="http://schemas.microsoft.com/office/drawing/2014/main" id="{74B020D0-2898-97E7-8945-C664C110A229}"/>
            </a:ext>
          </a:extLst>
        </cdr:cNvPr>
        <cdr:cNvSpPr txBox="1"/>
      </cdr:nvSpPr>
      <cdr:spPr>
        <a:xfrm xmlns:a="http://schemas.openxmlformats.org/drawingml/2006/main" rot="20848968">
          <a:off x="8940517" y="1633517"/>
          <a:ext cx="781063" cy="2095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a:latin typeface="Times New Roman" panose="02020603050405020304" pitchFamily="18" charset="0"/>
              <a:cs typeface="Times New Roman" panose="02020603050405020304" pitchFamily="18" charset="0"/>
            </a:rPr>
            <a:t>Hotel/Motel</a:t>
          </a:r>
        </a:p>
      </cdr:txBody>
    </cdr:sp>
  </cdr:relSizeAnchor>
  <cdr:relSizeAnchor xmlns:cdr="http://schemas.openxmlformats.org/drawingml/2006/chartDrawing">
    <cdr:from>
      <cdr:x>0.79679</cdr:x>
      <cdr:y>0.76279</cdr:y>
    </cdr:from>
    <cdr:to>
      <cdr:x>0.82774</cdr:x>
      <cdr:y>0.80514</cdr:y>
    </cdr:to>
    <cdr:sp macro="" textlink="">
      <cdr:nvSpPr>
        <cdr:cNvPr id="3" name="TextBox 1">
          <a:extLst xmlns:a="http://schemas.openxmlformats.org/drawingml/2006/main">
            <a:ext uri="{FF2B5EF4-FFF2-40B4-BE49-F238E27FC236}">
              <a16:creationId xmlns:a16="http://schemas.microsoft.com/office/drawing/2014/main" id="{278F6537-67A4-D43A-4AF4-0C4C93BD62B7}"/>
            </a:ext>
          </a:extLst>
        </cdr:cNvPr>
        <cdr:cNvSpPr txBox="1"/>
      </cdr:nvSpPr>
      <cdr:spPr>
        <a:xfrm xmlns:a="http://schemas.openxmlformats.org/drawingml/2006/main">
          <a:off x="9236317" y="3545616"/>
          <a:ext cx="358770" cy="1968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Inn</a:t>
          </a:r>
        </a:p>
        <a:p xmlns:a="http://schemas.openxmlformats.org/drawingml/2006/main">
          <a:endParaRPr lang="en-US" sz="10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0.76619</cdr:x>
      <cdr:y>0.80475</cdr:y>
    </cdr:from>
    <cdr:to>
      <cdr:x>0.83357</cdr:x>
      <cdr:y>0.84983</cdr:y>
    </cdr:to>
    <cdr:sp macro="" textlink="">
      <cdr:nvSpPr>
        <cdr:cNvPr id="4" name="TextBox 1">
          <a:extLst xmlns:a="http://schemas.openxmlformats.org/drawingml/2006/main">
            <a:ext uri="{FF2B5EF4-FFF2-40B4-BE49-F238E27FC236}">
              <a16:creationId xmlns:a16="http://schemas.microsoft.com/office/drawing/2014/main" id="{278F6537-67A4-D43A-4AF4-0C4C93BD62B7}"/>
            </a:ext>
          </a:extLst>
        </cdr:cNvPr>
        <cdr:cNvSpPr txBox="1"/>
      </cdr:nvSpPr>
      <cdr:spPr>
        <a:xfrm xmlns:a="http://schemas.openxmlformats.org/drawingml/2006/main">
          <a:off x="8881574" y="3740659"/>
          <a:ext cx="781064" cy="2095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Bed/Breakfast</a:t>
          </a:r>
        </a:p>
      </cdr:txBody>
    </cdr:sp>
  </cdr:relSizeAnchor>
  <cdr:relSizeAnchor xmlns:cdr="http://schemas.openxmlformats.org/drawingml/2006/chartDrawing">
    <cdr:from>
      <cdr:x>0.78805</cdr:x>
      <cdr:y>0.68614</cdr:y>
    </cdr:from>
    <cdr:to>
      <cdr:x>0.83214</cdr:x>
      <cdr:y>0.73054</cdr:y>
    </cdr:to>
    <cdr:sp macro="" textlink="">
      <cdr:nvSpPr>
        <cdr:cNvPr id="5" name="TextBox 1">
          <a:extLst xmlns:a="http://schemas.openxmlformats.org/drawingml/2006/main">
            <a:ext uri="{FF2B5EF4-FFF2-40B4-BE49-F238E27FC236}">
              <a16:creationId xmlns:a16="http://schemas.microsoft.com/office/drawing/2014/main" id="{278F6537-67A4-D43A-4AF4-0C4C93BD62B7}"/>
            </a:ext>
          </a:extLst>
        </cdr:cNvPr>
        <cdr:cNvSpPr txBox="1"/>
      </cdr:nvSpPr>
      <cdr:spPr>
        <a:xfrm xmlns:a="http://schemas.openxmlformats.org/drawingml/2006/main" rot="21389818">
          <a:off x="9134991" y="3189315"/>
          <a:ext cx="511088" cy="2063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Condo</a:t>
          </a:r>
        </a:p>
      </cdr:txBody>
    </cdr:sp>
  </cdr:relSizeAnchor>
  <cdr:relSizeAnchor xmlns:cdr="http://schemas.openxmlformats.org/drawingml/2006/chartDrawing">
    <cdr:from>
      <cdr:x>0.76672</cdr:x>
      <cdr:y>0.1872</cdr:y>
    </cdr:from>
    <cdr:to>
      <cdr:x>0.86916</cdr:x>
      <cdr:y>0.2357</cdr:y>
    </cdr:to>
    <cdr:sp macro="" textlink="">
      <cdr:nvSpPr>
        <cdr:cNvPr id="6" name="TextBox 1">
          <a:extLst xmlns:a="http://schemas.openxmlformats.org/drawingml/2006/main">
            <a:ext uri="{FF2B5EF4-FFF2-40B4-BE49-F238E27FC236}">
              <a16:creationId xmlns:a16="http://schemas.microsoft.com/office/drawing/2014/main" id="{278F6537-67A4-D43A-4AF4-0C4C93BD62B7}"/>
            </a:ext>
          </a:extLst>
        </cdr:cNvPr>
        <cdr:cNvSpPr txBox="1"/>
      </cdr:nvSpPr>
      <cdr:spPr>
        <a:xfrm xmlns:a="http://schemas.openxmlformats.org/drawingml/2006/main" rot="20172330">
          <a:off x="8887731" y="870158"/>
          <a:ext cx="1187477" cy="22543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Cottage/Cabin/Home</a:t>
          </a:r>
        </a:p>
        <a:p xmlns:a="http://schemas.openxmlformats.org/drawingml/2006/main">
          <a:endParaRPr lang="en-US" sz="10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0.78526</cdr:x>
      <cdr:y>0.09526</cdr:y>
    </cdr:from>
    <cdr:to>
      <cdr:x>0.82628</cdr:x>
      <cdr:y>0.13997</cdr:y>
    </cdr:to>
    <cdr:sp macro="" textlink="">
      <cdr:nvSpPr>
        <cdr:cNvPr id="7" name="TextBox 1">
          <a:extLst xmlns:a="http://schemas.openxmlformats.org/drawingml/2006/main">
            <a:ext uri="{FF2B5EF4-FFF2-40B4-BE49-F238E27FC236}">
              <a16:creationId xmlns:a16="http://schemas.microsoft.com/office/drawing/2014/main" id="{08CD2862-2DD4-9672-D6F3-384B24F31353}"/>
            </a:ext>
          </a:extLst>
        </cdr:cNvPr>
        <cdr:cNvSpPr txBox="1"/>
      </cdr:nvSpPr>
      <cdr:spPr>
        <a:xfrm xmlns:a="http://schemas.openxmlformats.org/drawingml/2006/main" rot="21286891">
          <a:off x="9102675" y="442798"/>
          <a:ext cx="475501" cy="2078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Resort</a:t>
          </a:r>
        </a:p>
        <a:p xmlns:a="http://schemas.openxmlformats.org/drawingml/2006/main">
          <a:endParaRPr lang="en-US" sz="1000" dirty="0">
            <a:latin typeface="Times New Roman" panose="02020603050405020304" pitchFamily="18" charset="0"/>
            <a:cs typeface="Times New Roman" panose="02020603050405020304" pitchFamily="18" charset="0"/>
          </a:endParaRPr>
        </a:p>
        <a:p xmlns:a="http://schemas.openxmlformats.org/drawingml/2006/main">
          <a:endParaRPr lang="en-US" sz="10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0.79239</cdr:x>
      <cdr:y>0.85115</cdr:y>
    </cdr:from>
    <cdr:to>
      <cdr:x>0.83484</cdr:x>
      <cdr:y>0.8894</cdr:y>
    </cdr:to>
    <cdr:sp macro="" textlink="">
      <cdr:nvSpPr>
        <cdr:cNvPr id="8" name="TextBox 1">
          <a:extLst xmlns:a="http://schemas.openxmlformats.org/drawingml/2006/main">
            <a:ext uri="{FF2B5EF4-FFF2-40B4-BE49-F238E27FC236}">
              <a16:creationId xmlns:a16="http://schemas.microsoft.com/office/drawing/2014/main" id="{89C72283-F653-9E57-5317-3395A70D929A}"/>
            </a:ext>
          </a:extLst>
        </cdr:cNvPr>
        <cdr:cNvSpPr txBox="1"/>
      </cdr:nvSpPr>
      <cdr:spPr>
        <a:xfrm xmlns:a="http://schemas.openxmlformats.org/drawingml/2006/main">
          <a:off x="9185325" y="3956309"/>
          <a:ext cx="492078" cy="17779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Other</a:t>
          </a:r>
        </a:p>
      </cdr:txBody>
    </cdr:sp>
  </cdr:relSizeAnchor>
</c:userShapes>
</file>

<file path=ppt/drawings/drawing2.xml><?xml version="1.0" encoding="utf-8"?>
<c:userShapes xmlns:c="http://schemas.openxmlformats.org/drawingml/2006/chart">
  <cdr:relSizeAnchor xmlns:cdr="http://schemas.openxmlformats.org/drawingml/2006/chartDrawing">
    <cdr:from>
      <cdr:x>0.77336</cdr:x>
      <cdr:y>0.6593</cdr:y>
    </cdr:from>
    <cdr:to>
      <cdr:x>0.84074</cdr:x>
      <cdr:y>0.70439</cdr:y>
    </cdr:to>
    <cdr:sp macro="" textlink="">
      <cdr:nvSpPr>
        <cdr:cNvPr id="2" name="TextBox 1">
          <a:extLst xmlns:a="http://schemas.openxmlformats.org/drawingml/2006/main">
            <a:ext uri="{FF2B5EF4-FFF2-40B4-BE49-F238E27FC236}">
              <a16:creationId xmlns:a16="http://schemas.microsoft.com/office/drawing/2014/main" id="{74B020D0-2898-97E7-8945-C664C110A229}"/>
            </a:ext>
          </a:extLst>
        </cdr:cNvPr>
        <cdr:cNvSpPr txBox="1"/>
      </cdr:nvSpPr>
      <cdr:spPr>
        <a:xfrm xmlns:a="http://schemas.openxmlformats.org/drawingml/2006/main" rot="20603409">
          <a:off x="9428811" y="3430153"/>
          <a:ext cx="821497" cy="2345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a:latin typeface="Times New Roman" panose="02020603050405020304" pitchFamily="18" charset="0"/>
              <a:cs typeface="Times New Roman" panose="02020603050405020304" pitchFamily="18" charset="0"/>
            </a:rPr>
            <a:t>Hotel/Motel</a:t>
          </a:r>
        </a:p>
      </cdr:txBody>
    </cdr:sp>
  </cdr:relSizeAnchor>
  <cdr:relSizeAnchor xmlns:cdr="http://schemas.openxmlformats.org/drawingml/2006/chartDrawing">
    <cdr:from>
      <cdr:x>0.80108</cdr:x>
      <cdr:y>0.54778</cdr:y>
    </cdr:from>
    <cdr:to>
      <cdr:x>0.83203</cdr:x>
      <cdr:y>0.59013</cdr:y>
    </cdr:to>
    <cdr:sp macro="" textlink="">
      <cdr:nvSpPr>
        <cdr:cNvPr id="3" name="TextBox 1">
          <a:extLst xmlns:a="http://schemas.openxmlformats.org/drawingml/2006/main">
            <a:ext uri="{FF2B5EF4-FFF2-40B4-BE49-F238E27FC236}">
              <a16:creationId xmlns:a16="http://schemas.microsoft.com/office/drawing/2014/main" id="{278F6537-67A4-D43A-4AF4-0C4C93BD62B7}"/>
            </a:ext>
          </a:extLst>
        </cdr:cNvPr>
        <cdr:cNvSpPr txBox="1"/>
      </cdr:nvSpPr>
      <cdr:spPr>
        <a:xfrm xmlns:a="http://schemas.openxmlformats.org/drawingml/2006/main" rot="21313877">
          <a:off x="9766765" y="2849969"/>
          <a:ext cx="377342" cy="22033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Inn</a:t>
          </a:r>
        </a:p>
        <a:p xmlns:a="http://schemas.openxmlformats.org/drawingml/2006/main">
          <a:endParaRPr lang="en-US" sz="10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0.77417</cdr:x>
      <cdr:y>0.37518</cdr:y>
    </cdr:from>
    <cdr:to>
      <cdr:x>0.84155</cdr:x>
      <cdr:y>0.42026</cdr:y>
    </cdr:to>
    <cdr:sp macro="" textlink="">
      <cdr:nvSpPr>
        <cdr:cNvPr id="4" name="TextBox 1">
          <a:extLst xmlns:a="http://schemas.openxmlformats.org/drawingml/2006/main">
            <a:ext uri="{FF2B5EF4-FFF2-40B4-BE49-F238E27FC236}">
              <a16:creationId xmlns:a16="http://schemas.microsoft.com/office/drawing/2014/main" id="{278F6537-67A4-D43A-4AF4-0C4C93BD62B7}"/>
            </a:ext>
          </a:extLst>
        </cdr:cNvPr>
        <cdr:cNvSpPr txBox="1"/>
      </cdr:nvSpPr>
      <cdr:spPr>
        <a:xfrm xmlns:a="http://schemas.openxmlformats.org/drawingml/2006/main" rot="20481907">
          <a:off x="9438659" y="1951971"/>
          <a:ext cx="821497" cy="23453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Bed/Breakfast</a:t>
          </a:r>
        </a:p>
      </cdr:txBody>
    </cdr:sp>
  </cdr:relSizeAnchor>
  <cdr:relSizeAnchor xmlns:cdr="http://schemas.openxmlformats.org/drawingml/2006/chartDrawing">
    <cdr:from>
      <cdr:x>0.79923</cdr:x>
      <cdr:y>0.45219</cdr:y>
    </cdr:from>
    <cdr:to>
      <cdr:x>0.84332</cdr:x>
      <cdr:y>0.49659</cdr:y>
    </cdr:to>
    <cdr:sp macro="" textlink="">
      <cdr:nvSpPr>
        <cdr:cNvPr id="5" name="TextBox 1">
          <a:extLst xmlns:a="http://schemas.openxmlformats.org/drawingml/2006/main">
            <a:ext uri="{FF2B5EF4-FFF2-40B4-BE49-F238E27FC236}">
              <a16:creationId xmlns:a16="http://schemas.microsoft.com/office/drawing/2014/main" id="{278F6537-67A4-D43A-4AF4-0C4C93BD62B7}"/>
            </a:ext>
          </a:extLst>
        </cdr:cNvPr>
        <cdr:cNvSpPr txBox="1"/>
      </cdr:nvSpPr>
      <cdr:spPr>
        <a:xfrm xmlns:a="http://schemas.openxmlformats.org/drawingml/2006/main" rot="20495093">
          <a:off x="9744260" y="2352627"/>
          <a:ext cx="537545" cy="2310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Condo</a:t>
          </a:r>
        </a:p>
      </cdr:txBody>
    </cdr:sp>
  </cdr:relSizeAnchor>
  <cdr:relSizeAnchor xmlns:cdr="http://schemas.openxmlformats.org/drawingml/2006/chartDrawing">
    <cdr:from>
      <cdr:x>0.75598</cdr:x>
      <cdr:y>0.16861</cdr:y>
    </cdr:from>
    <cdr:to>
      <cdr:x>0.85842</cdr:x>
      <cdr:y>0.21711</cdr:y>
    </cdr:to>
    <cdr:sp macro="" textlink="">
      <cdr:nvSpPr>
        <cdr:cNvPr id="6" name="TextBox 1">
          <a:extLst xmlns:a="http://schemas.openxmlformats.org/drawingml/2006/main">
            <a:ext uri="{FF2B5EF4-FFF2-40B4-BE49-F238E27FC236}">
              <a16:creationId xmlns:a16="http://schemas.microsoft.com/office/drawing/2014/main" id="{278F6537-67A4-D43A-4AF4-0C4C93BD62B7}"/>
            </a:ext>
          </a:extLst>
        </cdr:cNvPr>
        <cdr:cNvSpPr txBox="1"/>
      </cdr:nvSpPr>
      <cdr:spPr>
        <a:xfrm xmlns:a="http://schemas.openxmlformats.org/drawingml/2006/main" rot="19322869">
          <a:off x="9216966" y="877210"/>
          <a:ext cx="1248948" cy="25233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Cottage/Cabin/Home</a:t>
          </a:r>
        </a:p>
        <a:p xmlns:a="http://schemas.openxmlformats.org/drawingml/2006/main">
          <a:endParaRPr lang="en-US" sz="10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0.80198</cdr:x>
      <cdr:y>0.5859</cdr:y>
    </cdr:from>
    <cdr:to>
      <cdr:x>0.843</cdr:x>
      <cdr:y>0.63061</cdr:y>
    </cdr:to>
    <cdr:sp macro="" textlink="">
      <cdr:nvSpPr>
        <cdr:cNvPr id="7" name="TextBox 1">
          <a:extLst xmlns:a="http://schemas.openxmlformats.org/drawingml/2006/main">
            <a:ext uri="{FF2B5EF4-FFF2-40B4-BE49-F238E27FC236}">
              <a16:creationId xmlns:a16="http://schemas.microsoft.com/office/drawing/2014/main" id="{08CD2862-2DD4-9672-D6F3-384B24F31353}"/>
            </a:ext>
          </a:extLst>
        </cdr:cNvPr>
        <cdr:cNvSpPr txBox="1"/>
      </cdr:nvSpPr>
      <cdr:spPr>
        <a:xfrm xmlns:a="http://schemas.openxmlformats.org/drawingml/2006/main" rot="20600846">
          <a:off x="9777769" y="3048258"/>
          <a:ext cx="500116" cy="23261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Resort</a:t>
          </a:r>
        </a:p>
        <a:p xmlns:a="http://schemas.openxmlformats.org/drawingml/2006/main">
          <a:endParaRPr lang="en-US" sz="1000" dirty="0">
            <a:latin typeface="Times New Roman" panose="02020603050405020304" pitchFamily="18" charset="0"/>
            <a:cs typeface="Times New Roman" panose="02020603050405020304" pitchFamily="18" charset="0"/>
          </a:endParaRPr>
        </a:p>
        <a:p xmlns:a="http://schemas.openxmlformats.org/drawingml/2006/main">
          <a:endParaRPr lang="en-US" sz="10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0.81471</cdr:x>
      <cdr:y>0.50209</cdr:y>
    </cdr:from>
    <cdr:to>
      <cdr:x>0.85716</cdr:x>
      <cdr:y>0.54034</cdr:y>
    </cdr:to>
    <cdr:sp macro="" textlink="">
      <cdr:nvSpPr>
        <cdr:cNvPr id="8" name="TextBox 1">
          <a:extLst xmlns:a="http://schemas.openxmlformats.org/drawingml/2006/main">
            <a:ext uri="{FF2B5EF4-FFF2-40B4-BE49-F238E27FC236}">
              <a16:creationId xmlns:a16="http://schemas.microsoft.com/office/drawing/2014/main" id="{89C72283-F653-9E57-5317-3395A70D929A}"/>
            </a:ext>
          </a:extLst>
        </cdr:cNvPr>
        <cdr:cNvSpPr txBox="1"/>
      </cdr:nvSpPr>
      <cdr:spPr>
        <a:xfrm xmlns:a="http://schemas.openxmlformats.org/drawingml/2006/main" rot="1995387">
          <a:off x="9932967" y="2612257"/>
          <a:ext cx="517551" cy="1990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Times New Roman" panose="02020603050405020304" pitchFamily="18" charset="0"/>
              <a:cs typeface="Times New Roman" panose="02020603050405020304" pitchFamily="18" charset="0"/>
            </a:rPr>
            <a:t>Other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1925" y="0"/>
            <a:ext cx="3038475" cy="466725"/>
          </a:xfrm>
          <a:prstGeom prst="rect">
            <a:avLst/>
          </a:prstGeom>
        </p:spPr>
        <p:txBody>
          <a:bodyPr vert="horz" lIns="91440" tIns="45720" rIns="91440" bIns="45720" rtlCol="0"/>
          <a:lstStyle>
            <a:lvl1pPr algn="r">
              <a:defRPr sz="1200"/>
            </a:lvl1pPr>
          </a:lstStyle>
          <a:p>
            <a:fld id="{551F9438-8475-46D5-ABE9-5F3086267D1D}" type="datetimeFigureOut">
              <a:rPr lang="en-US" smtClean="0"/>
              <a:t>6/15/2023</a:t>
            </a:fld>
            <a:endParaRPr lang="en-US"/>
          </a:p>
        </p:txBody>
      </p:sp>
      <p:sp>
        <p:nvSpPr>
          <p:cNvPr id="4" name="Slide Image Placeholder 3"/>
          <p:cNvSpPr>
            <a:spLocks noGrp="1" noRot="1" noChangeAspect="1"/>
          </p:cNvSpPr>
          <p:nvPr>
            <p:ph type="sldImg" idx="2"/>
          </p:nvPr>
        </p:nvSpPr>
        <p:spPr>
          <a:xfrm>
            <a:off x="715963" y="1162050"/>
            <a:ext cx="5580062" cy="3138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5163"/>
            <a:ext cx="5608638"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1263"/>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1925" y="8831263"/>
            <a:ext cx="3038475" cy="466725"/>
          </a:xfrm>
          <a:prstGeom prst="rect">
            <a:avLst/>
          </a:prstGeom>
        </p:spPr>
        <p:txBody>
          <a:bodyPr vert="horz" lIns="91440" tIns="45720" rIns="91440" bIns="45720" rtlCol="0" anchor="b"/>
          <a:lstStyle>
            <a:lvl1pPr algn="r">
              <a:defRPr sz="1200"/>
            </a:lvl1pPr>
          </a:lstStyle>
          <a:p>
            <a:fld id="{A8BBA873-E704-441D-BD1C-EF9A639C7393}" type="slidenum">
              <a:rPr lang="en-US" smtClean="0"/>
              <a:t>‹#›</a:t>
            </a:fld>
            <a:endParaRPr lang="en-US"/>
          </a:p>
        </p:txBody>
      </p:sp>
    </p:spTree>
    <p:extLst>
      <p:ext uri="{BB962C8B-B14F-4D97-AF65-F5344CB8AC3E}">
        <p14:creationId xmlns:p14="http://schemas.microsoft.com/office/powerpoint/2010/main" val="34106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488ab7e4d9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488ab7e4d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488ab7e4d9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488ab7e4d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488ab7e4d9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488ab7e4d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488ab7e4d9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488ab7e4d9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88ab7e4d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488ab7e4d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4f67273b2c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4f67273b2c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4f67273b2c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4f67273b2c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4f67273b2c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4f67273b2c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88ab7e4d9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88ab7e4d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88ab7e4d9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488ab7e4d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4f67273b2c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4f67273b2c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4f67273b2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4f67273b2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4f67273b2c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4f67273b2c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4f67273b2c_2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4f67273b2c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488ab7e4d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488ab7e4d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26f1cb01fd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26f1cb01f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488ab7e4d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488ab7e4d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3c9303938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3c9303938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4f67273b2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4f67273b2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488ab7e4d9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488ab7e4d9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488ab7e4d9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488ab7e4d9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EFE81-316C-238A-6773-A2A54475C1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B73B8C-0045-913C-87B8-941F52EAA2F1}"/>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F2A7D1-B391-873D-8771-8A680257C6C2}"/>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5" name="Footer Placeholder 4">
            <a:extLst>
              <a:ext uri="{FF2B5EF4-FFF2-40B4-BE49-F238E27FC236}">
                <a16:creationId xmlns:a16="http://schemas.microsoft.com/office/drawing/2014/main" id="{A9C1D0CF-3163-E83E-7ABB-5AB2D7D37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75A56-FA7B-35AB-4956-7CAA2E1CFF07}"/>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2400563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0C1B7-8D26-6E2E-DCFE-C02A104BE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7AEC30-DE82-DB40-AE99-B06480B176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44A26-D1D7-3419-D7A4-1C102B9614EA}"/>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5" name="Footer Placeholder 4">
            <a:extLst>
              <a:ext uri="{FF2B5EF4-FFF2-40B4-BE49-F238E27FC236}">
                <a16:creationId xmlns:a16="http://schemas.microsoft.com/office/drawing/2014/main" id="{186129FB-391A-6719-F923-2DD25DA7E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1556A-8857-EF85-349F-440D6E07DB34}"/>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182975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F6641-1FE8-E523-4455-CBC8928AA023}"/>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9BE2DC-7B66-DED6-E688-98466DC7249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0A673-6F7A-4AF5-13DD-342332AF66DC}"/>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5" name="Footer Placeholder 4">
            <a:extLst>
              <a:ext uri="{FF2B5EF4-FFF2-40B4-BE49-F238E27FC236}">
                <a16:creationId xmlns:a16="http://schemas.microsoft.com/office/drawing/2014/main" id="{1421B02E-30FA-B44C-D0E9-96E2D0EF7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DB83B-83F5-A5B2-EA38-5D8DC6A8CD80}"/>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619024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9849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196F4-6FC4-929D-380E-2781DDF910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17120-3911-426F-6BF3-6F0129A0DE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CA766-3AA4-614A-66EE-15B79140F121}"/>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5" name="Footer Placeholder 4">
            <a:extLst>
              <a:ext uri="{FF2B5EF4-FFF2-40B4-BE49-F238E27FC236}">
                <a16:creationId xmlns:a16="http://schemas.microsoft.com/office/drawing/2014/main" id="{DA0F7D3E-0465-C323-4935-3B320AE1D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4B0EF-2BE3-86B1-6386-90029FC151E9}"/>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1189212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3202-8808-C3B3-A052-FFB99C37EA2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7AB34-1F28-D224-556E-70F5BF3B3F5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B81C18-65CD-4504-61CE-BD2B7778FDB0}"/>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5" name="Footer Placeholder 4">
            <a:extLst>
              <a:ext uri="{FF2B5EF4-FFF2-40B4-BE49-F238E27FC236}">
                <a16:creationId xmlns:a16="http://schemas.microsoft.com/office/drawing/2014/main" id="{15B486FC-8B47-3452-FAB3-5348D705E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F3ED0-7EAD-F3A6-C5E6-F5C7B3E5DC84}"/>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52745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2E69-979D-0A09-153C-33BF5B19C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6040DD-5E5C-B97C-D93F-C374A36973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251EF7-18E8-30EC-68B0-C840C3467F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5DF58-1C83-C69C-E069-34C28437B02F}"/>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6" name="Footer Placeholder 5">
            <a:extLst>
              <a:ext uri="{FF2B5EF4-FFF2-40B4-BE49-F238E27FC236}">
                <a16:creationId xmlns:a16="http://schemas.microsoft.com/office/drawing/2014/main" id="{05A2E59E-34E8-ABD4-2947-DA64977BD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228666-1371-ECA9-0980-3B34E9C0A526}"/>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31980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89B8-59D4-0C44-212D-98D14AC45D4A}"/>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F33B3B-8249-467A-B104-F39C883A110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BC33C-F90B-B748-39D6-9AAE4D3B199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E37D9-0AF0-7E1D-06ED-9DE8D6C613E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DB6B58-46DE-170B-5B4C-B54B68E0929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88D3-B77E-CA2F-F728-C25AE04E092E}"/>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8" name="Footer Placeholder 7">
            <a:extLst>
              <a:ext uri="{FF2B5EF4-FFF2-40B4-BE49-F238E27FC236}">
                <a16:creationId xmlns:a16="http://schemas.microsoft.com/office/drawing/2014/main" id="{F7F7C4D9-0607-CF60-1D46-3921F103D7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330D16-E89C-C804-79F9-4D1740AB9237}"/>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1614370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4DEDA-553B-2596-F2E0-A2FF8BD4B1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889171-33BA-404F-9A43-159001362969}"/>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4" name="Footer Placeholder 3">
            <a:extLst>
              <a:ext uri="{FF2B5EF4-FFF2-40B4-BE49-F238E27FC236}">
                <a16:creationId xmlns:a16="http://schemas.microsoft.com/office/drawing/2014/main" id="{80473CB0-6A55-522E-B61F-6338A5B531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2B3B2B-FA55-4310-00DB-0A7329109358}"/>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2812485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30EA54-599F-4A80-0C3C-924B07B79BF1}"/>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3" name="Footer Placeholder 2">
            <a:extLst>
              <a:ext uri="{FF2B5EF4-FFF2-40B4-BE49-F238E27FC236}">
                <a16:creationId xmlns:a16="http://schemas.microsoft.com/office/drawing/2014/main" id="{A35B21F5-34A3-ABD9-85C3-A1A6800E0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93B17D-864F-4321-E0AE-0F82E2DB0E39}"/>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2799613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E5DB-7DDD-2D12-C22E-0A0584FE6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E360DA-9345-63B6-535A-280E508C8FCE}"/>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C76D46-AED7-E94D-19E5-8C1BE953FA4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F3363-24C3-B887-EDA2-471DF5BF5A88}"/>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6" name="Footer Placeholder 5">
            <a:extLst>
              <a:ext uri="{FF2B5EF4-FFF2-40B4-BE49-F238E27FC236}">
                <a16:creationId xmlns:a16="http://schemas.microsoft.com/office/drawing/2014/main" id="{5B2630B4-76EA-BAE4-9C3E-47AF23771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916F79-2BE7-A220-3EA0-3BAD7F40F977}"/>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978188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5A53-B715-A310-AB77-0D863AED3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FF1191-CBAD-C777-3BC0-1BC79274EA3B}"/>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1795C12-9C1B-E16B-40D2-0BE616C1074E}"/>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40E2C-6652-2F3C-8C7E-A12BA70A409D}"/>
              </a:ext>
            </a:extLst>
          </p:cNvPr>
          <p:cNvSpPr>
            <a:spLocks noGrp="1"/>
          </p:cNvSpPr>
          <p:nvPr>
            <p:ph type="dt" sz="half" idx="10"/>
          </p:nvPr>
        </p:nvSpPr>
        <p:spPr/>
        <p:txBody>
          <a:bodyPr/>
          <a:lstStyle/>
          <a:p>
            <a:fld id="{B5DC89D1-683E-4DCD-A0B4-B3E2629CAA19}" type="datetimeFigureOut">
              <a:rPr lang="en-US" smtClean="0"/>
              <a:t>6/15/2023</a:t>
            </a:fld>
            <a:endParaRPr lang="en-US"/>
          </a:p>
        </p:txBody>
      </p:sp>
      <p:sp>
        <p:nvSpPr>
          <p:cNvPr id="6" name="Footer Placeholder 5">
            <a:extLst>
              <a:ext uri="{FF2B5EF4-FFF2-40B4-BE49-F238E27FC236}">
                <a16:creationId xmlns:a16="http://schemas.microsoft.com/office/drawing/2014/main" id="{4F9BDD7D-E77A-AEF5-F339-33281CB6A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A48F8-315D-CAC1-20E4-627A1619006D}"/>
              </a:ext>
            </a:extLst>
          </p:cNvPr>
          <p:cNvSpPr>
            <a:spLocks noGrp="1"/>
          </p:cNvSpPr>
          <p:nvPr>
            <p:ph type="sldNum" sz="quarter" idx="12"/>
          </p:nvPr>
        </p:nvSpPr>
        <p:spPr/>
        <p:txBody>
          <a:bodyPr/>
          <a:lstStyle/>
          <a:p>
            <a:fld id="{7122EEBC-C839-4CCB-AF85-A5FFD333519D}" type="slidenum">
              <a:rPr lang="en-US" smtClean="0"/>
              <a:t>‹#›</a:t>
            </a:fld>
            <a:endParaRPr lang="en-US"/>
          </a:p>
        </p:txBody>
      </p:sp>
    </p:spTree>
    <p:extLst>
      <p:ext uri="{BB962C8B-B14F-4D97-AF65-F5344CB8AC3E}">
        <p14:creationId xmlns:p14="http://schemas.microsoft.com/office/powerpoint/2010/main" val="3839812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AFC56-4493-4D4D-3465-3B1C4FE1097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F2265B-DD43-8A26-453D-646ECB8CB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E19CB-DBA1-6468-A1C5-11D86B1C337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C89D1-683E-4DCD-A0B4-B3E2629CAA19}" type="datetimeFigureOut">
              <a:rPr lang="en-US" smtClean="0"/>
              <a:t>6/15/2023</a:t>
            </a:fld>
            <a:endParaRPr lang="en-US"/>
          </a:p>
        </p:txBody>
      </p:sp>
      <p:sp>
        <p:nvSpPr>
          <p:cNvPr id="5" name="Footer Placeholder 4">
            <a:extLst>
              <a:ext uri="{FF2B5EF4-FFF2-40B4-BE49-F238E27FC236}">
                <a16:creationId xmlns:a16="http://schemas.microsoft.com/office/drawing/2014/main" id="{9A626AB7-350D-E898-E2EF-71985D2F24A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4A9081-EE22-E653-3459-A1018880B61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2EEBC-C839-4CCB-AF85-A5FFD333519D}" type="slidenum">
              <a:rPr lang="en-US" smtClean="0"/>
              <a:t>‹#›</a:t>
            </a:fld>
            <a:endParaRPr lang="en-US"/>
          </a:p>
        </p:txBody>
      </p:sp>
    </p:spTree>
    <p:extLst>
      <p:ext uri="{BB962C8B-B14F-4D97-AF65-F5344CB8AC3E}">
        <p14:creationId xmlns:p14="http://schemas.microsoft.com/office/powerpoint/2010/main" val="2244090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7.jpg"/><Relationship Id="rId9"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3.jp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useBgFill="1">
        <p:nvSpPr>
          <p:cNvPr id="23"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03045-FB85-CEC9-9DAD-1DB42C62FD7A}"/>
              </a:ext>
            </a:extLst>
          </p:cNvPr>
          <p:cNvSpPr>
            <a:spLocks noGrp="1"/>
          </p:cNvSpPr>
          <p:nvPr>
            <p:ph type="ctrTitle"/>
          </p:nvPr>
        </p:nvSpPr>
        <p:spPr>
          <a:xfrm>
            <a:off x="1821393" y="3782061"/>
            <a:ext cx="8578392" cy="1417393"/>
          </a:xfrm>
        </p:spPr>
        <p:txBody>
          <a:bodyPr>
            <a:normAutofit/>
          </a:bodyPr>
          <a:lstStyle/>
          <a:p>
            <a:pPr defTabSz="850371"/>
            <a:r>
              <a:rPr lang="en-US" sz="4000" kern="1200" dirty="0">
                <a:solidFill>
                  <a:schemeClr val="bg1"/>
                </a:solidFill>
                <a:latin typeface="Times New Roman" panose="02020603050405020304" pitchFamily="18" charset="0"/>
                <a:cs typeface="Times New Roman" panose="02020603050405020304" pitchFamily="18" charset="0"/>
              </a:rPr>
              <a:t>Door County Tourism Zone </a:t>
            </a:r>
            <a:br>
              <a:rPr lang="en-US" sz="4000" kern="1200" dirty="0">
                <a:solidFill>
                  <a:schemeClr val="bg1"/>
                </a:solidFill>
                <a:latin typeface="Times New Roman" panose="02020603050405020304" pitchFamily="18" charset="0"/>
                <a:cs typeface="Times New Roman" panose="02020603050405020304" pitchFamily="18" charset="0"/>
              </a:rPr>
            </a:br>
            <a:r>
              <a:rPr lang="en-US" sz="4000" kern="1200" dirty="0">
                <a:solidFill>
                  <a:schemeClr val="bg1"/>
                </a:solidFill>
                <a:latin typeface="Times New Roman" panose="02020603050405020304" pitchFamily="18" charset="0"/>
                <a:cs typeface="Times New Roman" panose="02020603050405020304" pitchFamily="18" charset="0"/>
              </a:rPr>
              <a:t>2022 Annual Meeting</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5" name="Picture 4" descr="A picture containing logo, text, symbol, emblem&#10;&#10;Description automatically generated">
            <a:extLst>
              <a:ext uri="{FF2B5EF4-FFF2-40B4-BE49-F238E27FC236}">
                <a16:creationId xmlns:a16="http://schemas.microsoft.com/office/drawing/2014/main" id="{598A4621-C59E-1D3B-7D3D-20E0C53C1E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5236" t="20289" r="24878" b="16956"/>
          <a:stretch/>
        </p:blipFill>
        <p:spPr>
          <a:xfrm>
            <a:off x="4771346" y="836519"/>
            <a:ext cx="2678486" cy="2700443"/>
          </a:xfrm>
          <a:prstGeom prst="rect">
            <a:avLst/>
          </a:prstGeom>
        </p:spPr>
      </p:pic>
      <p:sp>
        <p:nvSpPr>
          <p:cNvPr id="6" name="Rectangle 5">
            <a:extLst>
              <a:ext uri="{FF2B5EF4-FFF2-40B4-BE49-F238E27FC236}">
                <a16:creationId xmlns:a16="http://schemas.microsoft.com/office/drawing/2014/main" id="{29100EB9-831A-11F1-CD6A-2E7D1915AF57}"/>
              </a:ext>
            </a:extLst>
          </p:cNvPr>
          <p:cNvSpPr/>
          <p:nvPr/>
        </p:nvSpPr>
        <p:spPr>
          <a:xfrm>
            <a:off x="686361" y="457200"/>
            <a:ext cx="10819278" cy="59436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E598F3-07F7-58B8-F39C-62C92FE77E5C}"/>
              </a:ext>
            </a:extLst>
          </p:cNvPr>
          <p:cNvSpPr/>
          <p:nvPr/>
        </p:nvSpPr>
        <p:spPr>
          <a:xfrm>
            <a:off x="843923" y="591420"/>
            <a:ext cx="10504153" cy="56751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106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29"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7C09E52-A177-4C23-9F0A-015AA25F5B82}"/>
              </a:ext>
            </a:extLst>
          </p:cNvPr>
          <p:cNvSpPr/>
          <p:nvPr/>
        </p:nvSpPr>
        <p:spPr>
          <a:xfrm>
            <a:off x="766" y="-856"/>
            <a:ext cx="12191234" cy="685757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a:extLst>
              <a:ext uri="{FF2B5EF4-FFF2-40B4-BE49-F238E27FC236}">
                <a16:creationId xmlns:a16="http://schemas.microsoft.com/office/drawing/2014/main" id="{6BCE582C-8C24-97ED-F096-828BBE02CD3A}"/>
              </a:ext>
            </a:extLst>
          </p:cNvPr>
          <p:cNvGraphicFramePr>
            <a:graphicFrameLocks/>
          </p:cNvGraphicFramePr>
          <p:nvPr>
            <p:extLst>
              <p:ext uri="{D42A27DB-BD31-4B8C-83A1-F6EECF244321}">
                <p14:modId xmlns:p14="http://schemas.microsoft.com/office/powerpoint/2010/main" val="1309641514"/>
              </p:ext>
            </p:extLst>
          </p:nvPr>
        </p:nvGraphicFramePr>
        <p:xfrm>
          <a:off x="6463869" y="979903"/>
          <a:ext cx="5209332" cy="5657204"/>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B5910B81-8059-35C5-F379-34E53664036F}"/>
              </a:ext>
            </a:extLst>
          </p:cNvPr>
          <p:cNvSpPr>
            <a:spLocks noGrp="1"/>
          </p:cNvSpPr>
          <p:nvPr>
            <p:ph type="title"/>
          </p:nvPr>
        </p:nvSpPr>
        <p:spPr>
          <a:xfrm>
            <a:off x="790548" y="172128"/>
            <a:ext cx="4415905" cy="631803"/>
          </a:xfrm>
          <a:solidFill>
            <a:schemeClr val="accent1">
              <a:lumMod val="50000"/>
            </a:schemeClr>
          </a:solidFill>
        </p:spPr>
        <p:txBody>
          <a:bodyPr>
            <a:noAutofit/>
          </a:bodyPr>
          <a:lstStyle/>
          <a:p>
            <a:pPr defTabSz="880545"/>
            <a:r>
              <a:rPr lang="en-US" sz="3200" kern="1200">
                <a:solidFill>
                  <a:schemeClr val="bg1"/>
                </a:solidFill>
                <a:latin typeface="Times New Roman" panose="02020603050405020304" pitchFamily="18" charset="0"/>
                <a:ea typeface="+mj-ea"/>
                <a:cs typeface="Times New Roman" panose="02020603050405020304" pitchFamily="18" charset="0"/>
              </a:rPr>
              <a:t>Permits By Property Type</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5B95EFE1-70AD-20A3-1465-70E0AEBA61DE}"/>
              </a:ext>
            </a:extLst>
          </p:cNvPr>
          <p:cNvSpPr txBox="1">
            <a:spLocks/>
          </p:cNvSpPr>
          <p:nvPr/>
        </p:nvSpPr>
        <p:spPr>
          <a:xfrm>
            <a:off x="6985548" y="220893"/>
            <a:ext cx="4165973" cy="631803"/>
          </a:xfrm>
          <a:prstGeom prst="rect">
            <a:avLst/>
          </a:prstGeom>
          <a:solidFill>
            <a:schemeClr val="accent1">
              <a:lumMod val="50000"/>
            </a:schemeClr>
          </a:solidFill>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880545">
              <a:spcAft>
                <a:spcPts val="642"/>
              </a:spcAft>
            </a:pPr>
            <a:r>
              <a:rPr lang="en-US" sz="3200" kern="1200">
                <a:solidFill>
                  <a:schemeClr val="bg1"/>
                </a:solidFill>
                <a:latin typeface="Times New Roman" panose="02020603050405020304" pitchFamily="18" charset="0"/>
                <a:ea typeface="+mj-ea"/>
                <a:cs typeface="Times New Roman" panose="02020603050405020304" pitchFamily="18" charset="0"/>
              </a:rPr>
              <a:t>Units By Property Type</a:t>
            </a:r>
            <a:endParaRPr lang="en-US" sz="3200">
              <a:solidFill>
                <a:schemeClr val="bg1"/>
              </a:solidFill>
              <a:latin typeface="Times New Roman" panose="02020603050405020304" pitchFamily="18" charset="0"/>
              <a:cs typeface="Times New Roman" panose="02020603050405020304" pitchFamily="18" charset="0"/>
            </a:endParaRPr>
          </a:p>
        </p:txBody>
      </p:sp>
      <p:graphicFrame>
        <p:nvGraphicFramePr>
          <p:cNvPr id="2" name="Chart 1">
            <a:extLst>
              <a:ext uri="{FF2B5EF4-FFF2-40B4-BE49-F238E27FC236}">
                <a16:creationId xmlns:a16="http://schemas.microsoft.com/office/drawing/2014/main" id="{A4670DCF-59D8-448E-BA54-A309175E01DB}"/>
              </a:ext>
            </a:extLst>
          </p:cNvPr>
          <p:cNvGraphicFramePr>
            <a:graphicFrameLocks/>
          </p:cNvGraphicFramePr>
          <p:nvPr>
            <p:extLst>
              <p:ext uri="{D42A27DB-BD31-4B8C-83A1-F6EECF244321}">
                <p14:modId xmlns:p14="http://schemas.microsoft.com/office/powerpoint/2010/main" val="1407789302"/>
              </p:ext>
            </p:extLst>
          </p:nvPr>
        </p:nvGraphicFramePr>
        <p:xfrm>
          <a:off x="412102" y="975631"/>
          <a:ext cx="5172795" cy="56572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0814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778EC4-97C3-9835-6306-6A15A96E0C5C}"/>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defTabSz="914400"/>
            <a:r>
              <a:rPr lang="en-US" sz="4000" kern="1200">
                <a:solidFill>
                  <a:srgbClr val="FFFFFF"/>
                </a:solidFill>
                <a:latin typeface="Times New Roman"/>
                <a:cs typeface="Times New Roman"/>
              </a:rPr>
              <a:t>Units By Municipality</a:t>
            </a:r>
          </a:p>
        </p:txBody>
      </p:sp>
      <p:graphicFrame>
        <p:nvGraphicFramePr>
          <p:cNvPr id="4" name="Chart 3">
            <a:extLst>
              <a:ext uri="{FF2B5EF4-FFF2-40B4-BE49-F238E27FC236}">
                <a16:creationId xmlns:a16="http://schemas.microsoft.com/office/drawing/2014/main" id="{9248BA8C-EEA2-994B-A0AD-F7B2B7A664F6}"/>
              </a:ext>
            </a:extLst>
          </p:cNvPr>
          <p:cNvGraphicFramePr>
            <a:graphicFrameLocks/>
          </p:cNvGraphicFramePr>
          <p:nvPr>
            <p:extLst>
              <p:ext uri="{D42A27DB-BD31-4B8C-83A1-F6EECF244321}">
                <p14:modId xmlns:p14="http://schemas.microsoft.com/office/powerpoint/2010/main" val="3686254618"/>
              </p:ext>
            </p:extLst>
          </p:nvPr>
        </p:nvGraphicFramePr>
        <p:xfrm>
          <a:off x="432225" y="1966293"/>
          <a:ext cx="11327549" cy="44521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9019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5DD8A-8BDC-35C9-24DD-6DD3561734B8}"/>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defTabSz="914400"/>
            <a:r>
              <a:rPr lang="en-US" sz="4000" kern="1200">
                <a:solidFill>
                  <a:srgbClr val="FFFFFF"/>
                </a:solidFill>
                <a:latin typeface="Times New Roman" panose="02020603050405020304" pitchFamily="18" charset="0"/>
                <a:cs typeface="Times New Roman" panose="02020603050405020304" pitchFamily="18" charset="0"/>
              </a:rPr>
              <a:t>Revenue By Property Type</a:t>
            </a:r>
          </a:p>
        </p:txBody>
      </p:sp>
      <p:graphicFrame>
        <p:nvGraphicFramePr>
          <p:cNvPr id="4" name="Chart 3">
            <a:extLst>
              <a:ext uri="{FF2B5EF4-FFF2-40B4-BE49-F238E27FC236}">
                <a16:creationId xmlns:a16="http://schemas.microsoft.com/office/drawing/2014/main" id="{9D1557B8-CF55-ADD3-869E-C54D5AF87BF7}"/>
              </a:ext>
            </a:extLst>
          </p:cNvPr>
          <p:cNvGraphicFramePr>
            <a:graphicFrameLocks/>
          </p:cNvGraphicFramePr>
          <p:nvPr>
            <p:extLst>
              <p:ext uri="{D42A27DB-BD31-4B8C-83A1-F6EECF244321}">
                <p14:modId xmlns:p14="http://schemas.microsoft.com/office/powerpoint/2010/main" val="1953222543"/>
              </p:ext>
            </p:extLst>
          </p:nvPr>
        </p:nvGraphicFramePr>
        <p:xfrm>
          <a:off x="432223" y="1822348"/>
          <a:ext cx="11327549" cy="47876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7150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667D1F-53C9-52E1-7EE4-FBDF9C2AA390}"/>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defTabSz="914400"/>
            <a:r>
              <a:rPr lang="en-US" sz="4000" kern="1200">
                <a:solidFill>
                  <a:srgbClr val="FFFFFF"/>
                </a:solidFill>
                <a:latin typeface="Times New Roman"/>
                <a:cs typeface="Times New Roman"/>
              </a:rPr>
              <a:t>ADR By Property Type</a:t>
            </a:r>
          </a:p>
        </p:txBody>
      </p:sp>
      <p:graphicFrame>
        <p:nvGraphicFramePr>
          <p:cNvPr id="7" name="Chart 6">
            <a:extLst>
              <a:ext uri="{FF2B5EF4-FFF2-40B4-BE49-F238E27FC236}">
                <a16:creationId xmlns:a16="http://schemas.microsoft.com/office/drawing/2014/main" id="{22B587F3-D50D-40A9-B8CB-F45ACCB1CC30}"/>
              </a:ext>
            </a:extLst>
          </p:cNvPr>
          <p:cNvGraphicFramePr>
            <a:graphicFrameLocks/>
          </p:cNvGraphicFramePr>
          <p:nvPr>
            <p:extLst>
              <p:ext uri="{D42A27DB-BD31-4B8C-83A1-F6EECF244321}">
                <p14:modId xmlns:p14="http://schemas.microsoft.com/office/powerpoint/2010/main" val="621274369"/>
              </p:ext>
            </p:extLst>
          </p:nvPr>
        </p:nvGraphicFramePr>
        <p:xfrm>
          <a:off x="-3" y="1655276"/>
          <a:ext cx="12192002" cy="52027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943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605A0D-9F36-165E-41DC-8032FC5C8220}"/>
              </a:ext>
            </a:extLst>
          </p:cNvPr>
          <p:cNvSpPr>
            <a:spLocks noGrp="1"/>
          </p:cNvSpPr>
          <p:nvPr>
            <p:ph type="title"/>
          </p:nvPr>
        </p:nvSpPr>
        <p:spPr>
          <a:xfrm>
            <a:off x="699713" y="248038"/>
            <a:ext cx="7063721" cy="1159200"/>
          </a:xfrm>
        </p:spPr>
        <p:txBody>
          <a:bodyPr vert="horz" lIns="91440" tIns="45720" rIns="91440" bIns="45720" rtlCol="0" anchor="ctr">
            <a:noAutofit/>
          </a:bodyPr>
          <a:lstStyle/>
          <a:p>
            <a:pPr defTabSz="914400"/>
            <a:r>
              <a:rPr lang="en-US" sz="4000" kern="1200">
                <a:solidFill>
                  <a:srgbClr val="FFFFFF"/>
                </a:solidFill>
                <a:latin typeface="Times New Roman"/>
                <a:cs typeface="Times New Roman"/>
              </a:rPr>
              <a:t>Occupancy By Property Type and Year</a:t>
            </a:r>
          </a:p>
        </p:txBody>
      </p:sp>
      <p:graphicFrame>
        <p:nvGraphicFramePr>
          <p:cNvPr id="6" name="Chart 5">
            <a:extLst>
              <a:ext uri="{FF2B5EF4-FFF2-40B4-BE49-F238E27FC236}">
                <a16:creationId xmlns:a16="http://schemas.microsoft.com/office/drawing/2014/main" id="{259AF20A-9842-4140-8572-A665941C8ED3}"/>
              </a:ext>
            </a:extLst>
          </p:cNvPr>
          <p:cNvGraphicFramePr>
            <a:graphicFrameLocks/>
          </p:cNvGraphicFramePr>
          <p:nvPr>
            <p:extLst>
              <p:ext uri="{D42A27DB-BD31-4B8C-83A1-F6EECF244321}">
                <p14:modId xmlns:p14="http://schemas.microsoft.com/office/powerpoint/2010/main" val="3772632377"/>
              </p:ext>
            </p:extLst>
          </p:nvPr>
        </p:nvGraphicFramePr>
        <p:xfrm>
          <a:off x="0" y="1574310"/>
          <a:ext cx="12192000" cy="5283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370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8B793E-0940-D38A-CE6B-1CEF2AF7458D}"/>
              </a:ext>
            </a:extLst>
          </p:cNvPr>
          <p:cNvSpPr>
            <a:spLocks noGrp="1"/>
          </p:cNvSpPr>
          <p:nvPr>
            <p:ph type="title"/>
          </p:nvPr>
        </p:nvSpPr>
        <p:spPr>
          <a:xfrm>
            <a:off x="699713" y="248038"/>
            <a:ext cx="8472279" cy="1159200"/>
          </a:xfrm>
        </p:spPr>
        <p:txBody>
          <a:bodyPr vert="horz" lIns="91440" tIns="45720" rIns="91440" bIns="45720" rtlCol="0" anchor="ctr">
            <a:noAutofit/>
          </a:bodyPr>
          <a:lstStyle/>
          <a:p>
            <a:pPr defTabSz="914400"/>
            <a:r>
              <a:rPr lang="en-US" sz="4000" kern="1200">
                <a:solidFill>
                  <a:srgbClr val="FFFFFF"/>
                </a:solidFill>
                <a:latin typeface="Times New Roman" panose="02020603050405020304" pitchFamily="18" charset="0"/>
                <a:cs typeface="Times New Roman" panose="02020603050405020304" pitchFamily="18" charset="0"/>
              </a:rPr>
              <a:t>Tourism Zone Active Permits</a:t>
            </a:r>
          </a:p>
        </p:txBody>
      </p:sp>
      <p:graphicFrame>
        <p:nvGraphicFramePr>
          <p:cNvPr id="6" name="Chart 5">
            <a:extLst>
              <a:ext uri="{FF2B5EF4-FFF2-40B4-BE49-F238E27FC236}">
                <a16:creationId xmlns:a16="http://schemas.microsoft.com/office/drawing/2014/main" id="{CD05FBA6-D8F7-49D7-828C-5691F56C7155}"/>
              </a:ext>
            </a:extLst>
          </p:cNvPr>
          <p:cNvGraphicFramePr>
            <a:graphicFrameLocks/>
          </p:cNvGraphicFramePr>
          <p:nvPr>
            <p:extLst>
              <p:ext uri="{D42A27DB-BD31-4B8C-83A1-F6EECF244321}">
                <p14:modId xmlns:p14="http://schemas.microsoft.com/office/powerpoint/2010/main" val="1624896945"/>
              </p:ext>
            </p:extLst>
          </p:nvPr>
        </p:nvGraphicFramePr>
        <p:xfrm>
          <a:off x="432225" y="1966293"/>
          <a:ext cx="11327549" cy="44521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507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9B0398-A97B-AC6C-C9B0-2C5646D36786}"/>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latin typeface="Times New Roman" panose="02020603050405020304" pitchFamily="18" charset="0"/>
                <a:cs typeface="Times New Roman" panose="02020603050405020304" pitchFamily="18" charset="0"/>
              </a:rPr>
              <a:t>2022 Year in Review</a:t>
            </a:r>
          </a:p>
        </p:txBody>
      </p:sp>
      <p:graphicFrame>
        <p:nvGraphicFramePr>
          <p:cNvPr id="16" name="Content Placeholder 2">
            <a:extLst>
              <a:ext uri="{FF2B5EF4-FFF2-40B4-BE49-F238E27FC236}">
                <a16:creationId xmlns:a16="http://schemas.microsoft.com/office/drawing/2014/main" id="{2E307367-FFC8-B80D-A1D3-D8C9CEE08DB2}"/>
              </a:ext>
            </a:extLst>
          </p:cNvPr>
          <p:cNvGraphicFramePr>
            <a:graphicFrameLocks noGrp="1"/>
          </p:cNvGraphicFramePr>
          <p:nvPr>
            <p:ph idx="1"/>
            <p:extLst>
              <p:ext uri="{D42A27DB-BD31-4B8C-83A1-F6EECF244321}">
                <p14:modId xmlns:p14="http://schemas.microsoft.com/office/powerpoint/2010/main" val="111103976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9486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EF9FD-9438-F0BC-C63C-E4832389DCC7}"/>
              </a:ext>
            </a:extLst>
          </p:cNvPr>
          <p:cNvSpPr>
            <a:spLocks noGrp="1"/>
          </p:cNvSpPr>
          <p:nvPr>
            <p:ph type="title"/>
          </p:nvPr>
        </p:nvSpPr>
        <p:spPr/>
        <p:txBody>
          <a:bodyPr/>
          <a:lstStyle/>
          <a:p>
            <a:r>
              <a:rPr lang="en-US" dirty="0">
                <a:solidFill>
                  <a:schemeClr val="accent1">
                    <a:lumMod val="50000"/>
                  </a:schemeClr>
                </a:solidFill>
                <a:latin typeface="Times New Roman"/>
                <a:cs typeface="Calibri Light"/>
              </a:rPr>
              <a:t>Enforcement Measures/Successes-2022</a:t>
            </a:r>
            <a:endParaRPr lang="en-US" dirty="0">
              <a:solidFill>
                <a:schemeClr val="accent1">
                  <a:lumMod val="50000"/>
                </a:schemeClr>
              </a:solidFill>
              <a:latin typeface="Times New Roman"/>
            </a:endParaRPr>
          </a:p>
        </p:txBody>
      </p:sp>
      <p:sp>
        <p:nvSpPr>
          <p:cNvPr id="3" name="Content Placeholder 2">
            <a:extLst>
              <a:ext uri="{FF2B5EF4-FFF2-40B4-BE49-F238E27FC236}">
                <a16:creationId xmlns:a16="http://schemas.microsoft.com/office/drawing/2014/main" id="{74342FB4-B142-CF7C-33EB-E602D212E820}"/>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en-US" dirty="0">
                <a:solidFill>
                  <a:schemeClr val="accent1">
                    <a:lumMod val="50000"/>
                  </a:schemeClr>
                </a:solidFill>
                <a:latin typeface="Times New Roman"/>
                <a:cs typeface="Calibri"/>
              </a:rPr>
              <a:t>The Tourism Zone recovered</a:t>
            </a:r>
            <a:endParaRPr lang="en-US" dirty="0">
              <a:solidFill>
                <a:schemeClr val="accent1">
                  <a:lumMod val="50000"/>
                </a:schemeClr>
              </a:solidFill>
              <a:latin typeface="Calibri"/>
              <a:ea typeface="Calibri"/>
              <a:cs typeface="Calibri"/>
            </a:endParaRPr>
          </a:p>
          <a:p>
            <a:pPr marL="685165" lvl="1" indent="-227965"/>
            <a:r>
              <a:rPr lang="en-US" dirty="0">
                <a:solidFill>
                  <a:schemeClr val="accent1">
                    <a:lumMod val="50000"/>
                  </a:schemeClr>
                </a:solidFill>
                <a:latin typeface="Times New Roman"/>
                <a:cs typeface="Calibri"/>
              </a:rPr>
              <a:t> $5,008.39 in legal fees</a:t>
            </a:r>
          </a:p>
          <a:p>
            <a:pPr marL="1142365" lvl="2" indent="-227965"/>
            <a:r>
              <a:rPr lang="en-US" dirty="0">
                <a:solidFill>
                  <a:schemeClr val="accent1">
                    <a:lumMod val="50000"/>
                  </a:schemeClr>
                </a:solidFill>
                <a:latin typeface="Times New Roman"/>
                <a:cs typeface="Calibri"/>
              </a:rPr>
              <a:t>An additional $3,999 in legal fees were sent to collections</a:t>
            </a:r>
          </a:p>
          <a:p>
            <a:pPr marL="685165" lvl="1" indent="-227965"/>
            <a:r>
              <a:rPr lang="en-US" dirty="0">
                <a:solidFill>
                  <a:schemeClr val="accent1">
                    <a:lumMod val="50000"/>
                  </a:schemeClr>
                </a:solidFill>
                <a:latin typeface="Times New Roman"/>
                <a:cs typeface="Calibri"/>
              </a:rPr>
              <a:t>$51,197.30 in late fees and interest on unpaid tax</a:t>
            </a:r>
          </a:p>
          <a:p>
            <a:pPr marL="685165" lvl="1" indent="-227965"/>
            <a:r>
              <a:rPr lang="en-US" dirty="0">
                <a:solidFill>
                  <a:schemeClr val="accent1">
                    <a:lumMod val="50000"/>
                  </a:schemeClr>
                </a:solidFill>
                <a:latin typeface="Times New Roman"/>
                <a:cs typeface="Calibri"/>
              </a:rPr>
              <a:t>$35,886.77 in rejected ACH and credit card tax payments</a:t>
            </a:r>
          </a:p>
          <a:p>
            <a:pPr marL="685165" lvl="1" indent="-227965"/>
            <a:r>
              <a:rPr lang="en-US" dirty="0">
                <a:solidFill>
                  <a:schemeClr val="accent1">
                    <a:lumMod val="50000"/>
                  </a:schemeClr>
                </a:solidFill>
                <a:latin typeface="Times New Roman"/>
                <a:cs typeface="Calibri"/>
              </a:rPr>
              <a:t>$8,126.91 in tax payment shortages from incorrectly filed paper forms</a:t>
            </a:r>
          </a:p>
          <a:p>
            <a:pPr marL="0" indent="0">
              <a:buNone/>
            </a:pPr>
            <a:r>
              <a:rPr lang="en-US" dirty="0">
                <a:solidFill>
                  <a:schemeClr val="accent1">
                    <a:lumMod val="50000"/>
                  </a:schemeClr>
                </a:solidFill>
                <a:latin typeface="Times New Roman"/>
                <a:cs typeface="Calibri"/>
              </a:rPr>
              <a:t>Over 1,600 missing report letters and 1,000 emails were sent to permit holders ensuring compliance with reporting requirements, in addition to 400 incomplete/missing payment letters.</a:t>
            </a:r>
          </a:p>
          <a:p>
            <a:pPr marL="0" indent="0">
              <a:buNone/>
            </a:pPr>
            <a:r>
              <a:rPr lang="en-US" dirty="0">
                <a:solidFill>
                  <a:schemeClr val="accent1">
                    <a:lumMod val="50000"/>
                  </a:schemeClr>
                </a:solidFill>
                <a:latin typeface="Times New Roman"/>
                <a:cs typeface="Calibri"/>
              </a:rPr>
              <a:t>Of the two hundred twenty-eight properties permitted in 2022, Forty-three permits were issued due to compliance efforts (19%).</a:t>
            </a:r>
          </a:p>
          <a:p>
            <a:pPr marL="0" indent="0">
              <a:buNone/>
            </a:pPr>
            <a:r>
              <a:rPr lang="en-US" dirty="0">
                <a:solidFill>
                  <a:schemeClr val="accent1">
                    <a:lumMod val="50000"/>
                  </a:schemeClr>
                </a:solidFill>
                <a:latin typeface="Times New Roman"/>
                <a:cs typeface="Calibri"/>
              </a:rPr>
              <a:t>The Tourism Zone contracted with Hawkins Ash CPAs for the purpose of auditing a property manager and recovering $25,000 in missing taxes, fees, expenses, and penalties.</a:t>
            </a:r>
          </a:p>
          <a:p>
            <a:pPr marL="0" indent="0">
              <a:buNone/>
            </a:pPr>
            <a:r>
              <a:rPr lang="en-US" dirty="0">
                <a:solidFill>
                  <a:schemeClr val="accent1">
                    <a:lumMod val="50000"/>
                  </a:schemeClr>
                </a:solidFill>
                <a:latin typeface="Times New Roman"/>
                <a:cs typeface="Calibri"/>
              </a:rPr>
              <a:t>Three other judgments were made in the Commission's favor, totaling $19,887.64.</a:t>
            </a:r>
          </a:p>
        </p:txBody>
      </p:sp>
    </p:spTree>
    <p:extLst>
      <p:ext uri="{BB962C8B-B14F-4D97-AF65-F5344CB8AC3E}">
        <p14:creationId xmlns:p14="http://schemas.microsoft.com/office/powerpoint/2010/main" val="4121565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7991-C70B-BDEB-0713-71A105B1882A}"/>
              </a:ext>
            </a:extLst>
          </p:cNvPr>
          <p:cNvSpPr>
            <a:spLocks noGrp="1"/>
          </p:cNvSpPr>
          <p:nvPr>
            <p:ph type="title"/>
          </p:nvPr>
        </p:nvSpPr>
        <p:spPr/>
        <p:txBody>
          <a:bodyPr/>
          <a:lstStyle/>
          <a:p>
            <a:r>
              <a:rPr lang="en-US">
                <a:solidFill>
                  <a:schemeClr val="accent1">
                    <a:lumMod val="50000"/>
                  </a:schemeClr>
                </a:solidFill>
                <a:latin typeface="Times New Roman"/>
                <a:cs typeface="Times New Roman"/>
              </a:rPr>
              <a:t>Legislative Changes</a:t>
            </a:r>
          </a:p>
        </p:txBody>
      </p:sp>
      <p:sp>
        <p:nvSpPr>
          <p:cNvPr id="3" name="Content Placeholder 2">
            <a:extLst>
              <a:ext uri="{FF2B5EF4-FFF2-40B4-BE49-F238E27FC236}">
                <a16:creationId xmlns:a16="http://schemas.microsoft.com/office/drawing/2014/main" id="{9B247125-8466-0949-B43B-7303334C1475}"/>
              </a:ext>
            </a:extLst>
          </p:cNvPr>
          <p:cNvSpPr>
            <a:spLocks noGrp="1"/>
          </p:cNvSpPr>
          <p:nvPr>
            <p:ph idx="1"/>
          </p:nvPr>
        </p:nvSpPr>
        <p:spPr/>
        <p:txBody>
          <a:bodyPr vert="horz" lIns="91440" tIns="45720" rIns="91440" bIns="45720" rtlCol="0" anchor="t">
            <a:normAutofit/>
          </a:bodyPr>
          <a:lstStyle/>
          <a:p>
            <a:pPr marL="0" indent="0">
              <a:buNone/>
            </a:pPr>
            <a:r>
              <a:rPr lang="en-US" dirty="0">
                <a:solidFill>
                  <a:schemeClr val="accent1">
                    <a:lumMod val="50000"/>
                  </a:schemeClr>
                </a:solidFill>
                <a:latin typeface="Times New Roman" panose="02020603050405020304" pitchFamily="18" charset="0"/>
                <a:cs typeface="Times New Roman" panose="02020603050405020304" pitchFamily="18" charset="0"/>
              </a:rPr>
              <a:t>SB198/AB189</a:t>
            </a:r>
            <a:endParaRPr lang="en-US" dirty="0">
              <a:latin typeface="Times New Roman" panose="02020603050405020304" pitchFamily="18" charset="0"/>
              <a:cs typeface="Times New Roman" panose="02020603050405020304" pitchFamily="18" charset="0"/>
            </a:endParaRPr>
          </a:p>
          <a:p>
            <a:pPr marL="0" indent="0">
              <a:buNone/>
            </a:pPr>
            <a:r>
              <a:rPr lang="en-US" dirty="0">
                <a:solidFill>
                  <a:schemeClr val="accent1">
                    <a:lumMod val="50000"/>
                  </a:schemeClr>
                </a:solidFill>
                <a:latin typeface="Times New Roman" panose="02020603050405020304" pitchFamily="18" charset="0"/>
                <a:cs typeface="Times New Roman" panose="02020603050405020304" pitchFamily="18" charset="0"/>
              </a:rPr>
              <a:t>As of October 1, 2021, Marketplace Providers were no longer required to submit room tax and accompanying reports on a monthly basis. Taxes are now distributed on a quarterly basis.</a:t>
            </a:r>
          </a:p>
          <a:p>
            <a:pPr marL="0" indent="0">
              <a:buNone/>
            </a:pPr>
            <a:endParaRPr lang="en-US" dirty="0">
              <a:solidFill>
                <a:schemeClr val="accent1">
                  <a:lumMod val="50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accent1">
                    <a:lumMod val="50000"/>
                  </a:schemeClr>
                </a:solidFill>
                <a:latin typeface="Times New Roman" panose="02020603050405020304" pitchFamily="18" charset="0"/>
                <a:cs typeface="Times New Roman" panose="02020603050405020304" pitchFamily="18" charset="0"/>
              </a:rPr>
              <a:t>The Tourism Zone office now monitors checks remitted on a quarterly basis compared to permit holder reports and the shortages/overages instead of monthly to reconcile any disparities.</a:t>
            </a:r>
          </a:p>
        </p:txBody>
      </p:sp>
    </p:spTree>
    <p:extLst>
      <p:ext uri="{BB962C8B-B14F-4D97-AF65-F5344CB8AC3E}">
        <p14:creationId xmlns:p14="http://schemas.microsoft.com/office/powerpoint/2010/main" val="127079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Door County Wisconsin Links | Info">
            <a:extLst>
              <a:ext uri="{FF2B5EF4-FFF2-40B4-BE49-F238E27FC236}">
                <a16:creationId xmlns:a16="http://schemas.microsoft.com/office/drawing/2014/main" id="{339D8D2B-1C61-FF7D-3881-05FF3EFE1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0"/>
            <a:ext cx="5870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1FD740D-55AB-0559-DD58-303B326B5845}"/>
              </a:ext>
            </a:extLst>
          </p:cNvPr>
          <p:cNvSpPr>
            <a:spLocks noGrp="1"/>
          </p:cNvSpPr>
          <p:nvPr>
            <p:ph idx="1"/>
          </p:nvPr>
        </p:nvSpPr>
        <p:spPr>
          <a:xfrm>
            <a:off x="613883" y="2381085"/>
            <a:ext cx="4959603" cy="3522569"/>
          </a:xfrm>
        </p:spPr>
        <p:txBody>
          <a:bodyPr anchor="t">
            <a:normAutofit fontScale="92500" lnSpcReduction="10000"/>
          </a:bodyPr>
          <a:lstStyle/>
          <a:p>
            <a:pPr marL="227965" indent="-227965"/>
            <a:r>
              <a:rPr lang="en-US" sz="2000" dirty="0">
                <a:solidFill>
                  <a:schemeClr val="accent1">
                    <a:lumMod val="50000"/>
                  </a:schemeClr>
                </a:solidFill>
                <a:latin typeface="Times New Roman"/>
                <a:cs typeface="Times New Roman"/>
              </a:rPr>
              <a:t>Assist the last of our permit holders in transitioning to online filing</a:t>
            </a:r>
            <a:endParaRPr lang="en-US" dirty="0">
              <a:solidFill>
                <a:schemeClr val="accent1">
                  <a:lumMod val="50000"/>
                </a:schemeClr>
              </a:solidFill>
              <a:latin typeface="Times New Roman"/>
              <a:cs typeface="Times New Roman"/>
            </a:endParaRPr>
          </a:p>
          <a:p>
            <a:pPr marL="227965" indent="-227965"/>
            <a:r>
              <a:rPr lang="en-US" sz="2000" dirty="0">
                <a:solidFill>
                  <a:schemeClr val="accent1">
                    <a:lumMod val="50000"/>
                  </a:schemeClr>
                </a:solidFill>
                <a:latin typeface="Times New Roman"/>
                <a:cs typeface="Times New Roman"/>
              </a:rPr>
              <a:t>Take measures to ensure continued room tax compliance and honest reporting throughout the County</a:t>
            </a:r>
          </a:p>
          <a:p>
            <a:pPr marL="227965" indent="-227965"/>
            <a:r>
              <a:rPr lang="en-US" sz="2000" dirty="0">
                <a:solidFill>
                  <a:schemeClr val="accent1">
                    <a:lumMod val="50000"/>
                  </a:schemeClr>
                </a:solidFill>
                <a:latin typeface="Times New Roman"/>
                <a:cs typeface="Times New Roman"/>
              </a:rPr>
              <a:t>Expand data availability to the public</a:t>
            </a:r>
          </a:p>
          <a:p>
            <a:pPr marL="227965" indent="-227965"/>
            <a:r>
              <a:rPr lang="en-US" sz="2000" dirty="0">
                <a:solidFill>
                  <a:schemeClr val="accent1">
                    <a:lumMod val="50000"/>
                  </a:schemeClr>
                </a:solidFill>
                <a:latin typeface="Times New Roman"/>
                <a:cs typeface="Times New Roman"/>
              </a:rPr>
              <a:t>Continue to assist and partner with requests, education, and partnership with permit holders and municipalities</a:t>
            </a:r>
          </a:p>
          <a:p>
            <a:pPr marL="227965" indent="-227965"/>
            <a:r>
              <a:rPr lang="en-US" sz="2000" dirty="0">
                <a:solidFill>
                  <a:schemeClr val="accent1">
                    <a:lumMod val="50000"/>
                  </a:schemeClr>
                </a:solidFill>
                <a:latin typeface="Times New Roman"/>
                <a:cs typeface="Times New Roman"/>
              </a:rPr>
              <a:t>Work to organize lodging tax entities</a:t>
            </a:r>
          </a:p>
          <a:p>
            <a:pPr marL="227965" indent="-227965"/>
            <a:r>
              <a:rPr lang="en-US" sz="2000" dirty="0">
                <a:solidFill>
                  <a:schemeClr val="accent1">
                    <a:lumMod val="50000"/>
                  </a:schemeClr>
                </a:solidFill>
                <a:latin typeface="Times New Roman"/>
                <a:cs typeface="Times New Roman"/>
              </a:rPr>
              <a:t>Continue to strengthen partner relationship with Destination Door County</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6C9D92-9981-CF44-385A-CF893F06D591}"/>
              </a:ext>
            </a:extLst>
          </p:cNvPr>
          <p:cNvSpPr>
            <a:spLocks noGrp="1"/>
          </p:cNvSpPr>
          <p:nvPr>
            <p:ph type="title"/>
          </p:nvPr>
        </p:nvSpPr>
        <p:spPr>
          <a:xfrm>
            <a:off x="709255" y="1001543"/>
            <a:ext cx="5331516" cy="753980"/>
          </a:xfrm>
        </p:spPr>
        <p:txBody>
          <a:bodyPr anchor="b">
            <a:normAutofit/>
          </a:bodyPr>
          <a:lstStyle/>
          <a:p>
            <a:r>
              <a:rPr lang="en-US" sz="4000">
                <a:solidFill>
                  <a:schemeClr val="accent1">
                    <a:lumMod val="50000"/>
                  </a:schemeClr>
                </a:solidFill>
                <a:latin typeface="Times New Roman" panose="02020603050405020304" pitchFamily="18" charset="0"/>
                <a:cs typeface="Times New Roman" panose="02020603050405020304" pitchFamily="18" charset="0"/>
              </a:rPr>
              <a:t>Looking Ahead in 2023</a:t>
            </a:r>
          </a:p>
        </p:txBody>
      </p:sp>
    </p:spTree>
    <p:extLst>
      <p:ext uri="{BB962C8B-B14F-4D97-AF65-F5344CB8AC3E}">
        <p14:creationId xmlns:p14="http://schemas.microsoft.com/office/powerpoint/2010/main" val="210694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E363FC-9284-40F3-8719-E4C294359A79}"/>
              </a:ext>
            </a:extLst>
          </p:cNvPr>
          <p:cNvSpPr>
            <a:spLocks noGrp="1"/>
          </p:cNvSpPr>
          <p:nvPr>
            <p:ph type="title"/>
          </p:nvPr>
        </p:nvSpPr>
        <p:spPr>
          <a:xfrm>
            <a:off x="1383564" y="348865"/>
            <a:ext cx="9718111" cy="1576446"/>
          </a:xfrm>
        </p:spPr>
        <p:txBody>
          <a:bodyPr anchor="ctr">
            <a:normAutofit/>
          </a:bodyPr>
          <a:lstStyle/>
          <a:p>
            <a:r>
              <a:rPr lang="en-US" sz="2500" b="1">
                <a:solidFill>
                  <a:srgbClr val="FFFFFF"/>
                </a:solidFill>
                <a:latin typeface="Times New Roman" panose="02020603050405020304" pitchFamily="18" charset="0"/>
                <a:cs typeface="Times New Roman" panose="02020603050405020304" pitchFamily="18" charset="0"/>
              </a:rPr>
              <a:t>THE TOURISM ZONE…  </a:t>
            </a:r>
            <a:r>
              <a:rPr lang="en-US" sz="2500">
                <a:solidFill>
                  <a:srgbClr val="FFFFFF"/>
                </a:solidFill>
                <a:latin typeface="Times New Roman" panose="02020603050405020304" pitchFamily="18" charset="0"/>
                <a:cs typeface="Times New Roman" panose="02020603050405020304" pitchFamily="18" charset="0"/>
              </a:rPr>
              <a:t>In May of 2007, 10 Communities formed a Tourism Zone according to </a:t>
            </a:r>
            <a:r>
              <a:rPr lang="en-US" sz="2500" b="1">
                <a:solidFill>
                  <a:srgbClr val="FFFFFF"/>
                </a:solidFill>
                <a:latin typeface="Times New Roman" panose="02020603050405020304" pitchFamily="18" charset="0"/>
                <a:cs typeface="Times New Roman" panose="02020603050405020304" pitchFamily="18" charset="0"/>
              </a:rPr>
              <a:t>WI State Statute 66.0615. </a:t>
            </a:r>
            <a:r>
              <a:rPr lang="en-US" sz="2500">
                <a:solidFill>
                  <a:srgbClr val="FFFFFF"/>
                </a:solidFill>
                <a:latin typeface="Times New Roman" panose="02020603050405020304" pitchFamily="18" charset="0"/>
                <a:cs typeface="Times New Roman" panose="02020603050405020304" pitchFamily="18" charset="0"/>
              </a:rPr>
              <a:t>By the end of 2008, all 19 communities were a part of the Door County Tourism Zone.</a:t>
            </a:r>
            <a:br>
              <a:rPr lang="en-US" sz="2500">
                <a:solidFill>
                  <a:srgbClr val="FFFFFF"/>
                </a:solidFill>
                <a:latin typeface="Baskerville Old Face" panose="02020602080505020303" pitchFamily="18" charset="0"/>
              </a:rPr>
            </a:br>
            <a:endParaRPr lang="en-US" sz="2500">
              <a:solidFill>
                <a:srgbClr val="FFFFFF"/>
              </a:solidFill>
              <a:latin typeface="Baskerville Old Face" panose="02020602080505020303" pitchFamily="18" charset="0"/>
            </a:endParaRPr>
          </a:p>
        </p:txBody>
      </p:sp>
      <p:graphicFrame>
        <p:nvGraphicFramePr>
          <p:cNvPr id="4" name="Content Placeholder 3">
            <a:extLst>
              <a:ext uri="{FF2B5EF4-FFF2-40B4-BE49-F238E27FC236}">
                <a16:creationId xmlns:a16="http://schemas.microsoft.com/office/drawing/2014/main" id="{B6B0DBF8-38F0-29F9-5A7D-D03C984C5A36}"/>
              </a:ext>
            </a:extLst>
          </p:cNvPr>
          <p:cNvGraphicFramePr>
            <a:graphicFrameLocks noGrp="1"/>
          </p:cNvGraphicFramePr>
          <p:nvPr>
            <p:ph idx="1"/>
            <p:extLst>
              <p:ext uri="{D42A27DB-BD31-4B8C-83A1-F6EECF244321}">
                <p14:modId xmlns:p14="http://schemas.microsoft.com/office/powerpoint/2010/main" val="949777152"/>
              </p:ext>
            </p:extLst>
          </p:nvPr>
        </p:nvGraphicFramePr>
        <p:xfrm>
          <a:off x="234834" y="2273574"/>
          <a:ext cx="11732162" cy="4583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6534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3679" t="3364" b="13357"/>
          <a:stretch/>
        </p:blipFill>
        <p:spPr>
          <a:xfrm>
            <a:off x="20133" y="1"/>
            <a:ext cx="12151731" cy="5910065"/>
          </a:xfrm>
          <a:prstGeom prst="rect">
            <a:avLst/>
          </a:prstGeom>
          <a:noFill/>
          <a:ln>
            <a:noFill/>
          </a:ln>
        </p:spPr>
      </p:pic>
      <p:sp>
        <p:nvSpPr>
          <p:cNvPr id="55" name="Google Shape;55;p13"/>
          <p:cNvSpPr txBox="1"/>
          <p:nvPr/>
        </p:nvSpPr>
        <p:spPr>
          <a:xfrm>
            <a:off x="877067" y="5995984"/>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2022 Tourism Zone Commission Annual Report</a:t>
            </a:r>
            <a:endParaRPr sz="3600" b="1">
              <a:solidFill>
                <a:srgbClr val="073763"/>
              </a:solidFill>
              <a:latin typeface="Calibri"/>
              <a:ea typeface="Calibri"/>
              <a:cs typeface="Calibri"/>
              <a:sym typeface="Calibri"/>
            </a:endParaRPr>
          </a:p>
        </p:txBody>
      </p:sp>
      <p:pic>
        <p:nvPicPr>
          <p:cNvPr id="56" name="Google Shape;56;p13"/>
          <p:cNvPicPr preferRelativeResize="0"/>
          <p:nvPr/>
        </p:nvPicPr>
        <p:blipFill>
          <a:blip r:embed="rId4">
            <a:alphaModFix/>
          </a:blip>
          <a:stretch>
            <a:fillRect/>
          </a:stretch>
        </p:blipFill>
        <p:spPr>
          <a:xfrm>
            <a:off x="6592368" y="3250733"/>
            <a:ext cx="4837665" cy="9406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62" name="Google Shape;62;p14"/>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63" name="Google Shape;63;p14"/>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Industry Partnership Highlights</a:t>
            </a:r>
            <a:endParaRPr sz="1200" b="1">
              <a:solidFill>
                <a:srgbClr val="073763"/>
              </a:solidFill>
              <a:latin typeface="Calibri"/>
              <a:ea typeface="Calibri"/>
              <a:cs typeface="Calibri"/>
              <a:sym typeface="Calibri"/>
            </a:endParaRPr>
          </a:p>
        </p:txBody>
      </p:sp>
      <p:sp>
        <p:nvSpPr>
          <p:cNvPr id="64" name="Google Shape;64;p14"/>
          <p:cNvSpPr txBox="1"/>
          <p:nvPr/>
        </p:nvSpPr>
        <p:spPr>
          <a:xfrm>
            <a:off x="625297" y="1293968"/>
            <a:ext cx="7498400" cy="3570168"/>
          </a:xfrm>
          <a:prstGeom prst="rect">
            <a:avLst/>
          </a:prstGeom>
          <a:noFill/>
          <a:ln>
            <a:noFill/>
          </a:ln>
        </p:spPr>
        <p:txBody>
          <a:bodyPr spcFirstLastPara="1" wrap="square" lIns="121900" tIns="121900" rIns="121900" bIns="121900" anchor="t" anchorCtr="0">
            <a:spAutoFit/>
          </a:bodyPr>
          <a:lstStyle/>
          <a:p>
            <a:pPr marL="609585" indent="-423323">
              <a:buClr>
                <a:srgbClr val="01426A"/>
              </a:buClr>
              <a:buSzPts val="1400"/>
              <a:buChar char="●"/>
            </a:pPr>
            <a:r>
              <a:rPr lang="en" sz="2400">
                <a:solidFill>
                  <a:srgbClr val="01426A"/>
                </a:solidFill>
              </a:rPr>
              <a:t>New entity agreement signed between DDC &amp; DCTZC in May of 2022</a:t>
            </a:r>
            <a:endParaRPr sz="2400">
              <a:solidFill>
                <a:srgbClr val="01426A"/>
              </a:solidFill>
            </a:endParaRPr>
          </a:p>
          <a:p>
            <a:pPr marL="609585"/>
            <a:endParaRPr sz="2400">
              <a:solidFill>
                <a:srgbClr val="01426A"/>
              </a:solidFill>
            </a:endParaRPr>
          </a:p>
          <a:p>
            <a:pPr marL="609585" indent="-423323">
              <a:buClr>
                <a:srgbClr val="01426A"/>
              </a:buClr>
              <a:buSzPts val="1400"/>
              <a:buChar char="●"/>
            </a:pPr>
            <a:r>
              <a:rPr lang="en" sz="2400">
                <a:solidFill>
                  <a:srgbClr val="01426A"/>
                </a:solidFill>
              </a:rPr>
              <a:t>New joint strategic planning committee convened to discuss and mutually agree on 2023 goals and objectives </a:t>
            </a:r>
            <a:endParaRPr sz="2400">
              <a:solidFill>
                <a:srgbClr val="01426A"/>
              </a:solidFill>
            </a:endParaRPr>
          </a:p>
          <a:p>
            <a:pPr marL="609585"/>
            <a:endParaRPr sz="2400">
              <a:solidFill>
                <a:srgbClr val="01426A"/>
              </a:solidFill>
            </a:endParaRPr>
          </a:p>
          <a:p>
            <a:pPr marL="609585" indent="-423323">
              <a:buClr>
                <a:srgbClr val="01426A"/>
              </a:buClr>
              <a:buSzPts val="1400"/>
              <a:buChar char="●"/>
            </a:pPr>
            <a:r>
              <a:rPr lang="en" sz="2400">
                <a:solidFill>
                  <a:srgbClr val="01426A"/>
                </a:solidFill>
              </a:rPr>
              <a:t>Development of Community Investment Fund in preparation for 2023 program launch</a:t>
            </a:r>
            <a:endParaRPr sz="2400">
              <a:solidFill>
                <a:srgbClr val="01426A"/>
              </a:solidFill>
            </a:endParaRPr>
          </a:p>
        </p:txBody>
      </p:sp>
      <p:pic>
        <p:nvPicPr>
          <p:cNvPr id="65" name="Google Shape;65;p14"/>
          <p:cNvPicPr preferRelativeResize="0"/>
          <p:nvPr/>
        </p:nvPicPr>
        <p:blipFill>
          <a:blip r:embed="rId5">
            <a:alphaModFix/>
          </a:blip>
          <a:stretch>
            <a:fillRect/>
          </a:stretch>
        </p:blipFill>
        <p:spPr>
          <a:xfrm>
            <a:off x="8420867" y="1178434"/>
            <a:ext cx="3112196" cy="2250567"/>
          </a:xfrm>
          <a:prstGeom prst="rect">
            <a:avLst/>
          </a:prstGeom>
          <a:noFill/>
          <a:ln w="9525" cap="flat" cmpd="sng">
            <a:solidFill>
              <a:schemeClr val="dk2"/>
            </a:solidFill>
            <a:prstDash val="solid"/>
            <a:round/>
            <a:headEnd type="none" w="sm" len="sm"/>
            <a:tailEnd type="none" w="sm" len="sm"/>
          </a:ln>
        </p:spPr>
      </p:pic>
      <p:sp>
        <p:nvSpPr>
          <p:cNvPr id="66" name="Google Shape;66;p14"/>
          <p:cNvSpPr txBox="1"/>
          <p:nvPr/>
        </p:nvSpPr>
        <p:spPr>
          <a:xfrm>
            <a:off x="622797" y="3859369"/>
            <a:ext cx="10794800" cy="1723508"/>
          </a:xfrm>
          <a:prstGeom prst="rect">
            <a:avLst/>
          </a:prstGeom>
          <a:noFill/>
          <a:ln>
            <a:noFill/>
          </a:ln>
        </p:spPr>
        <p:txBody>
          <a:bodyPr spcFirstLastPara="1" wrap="square" lIns="121900" tIns="121900" rIns="121900" bIns="121900" anchor="t" anchorCtr="0">
            <a:spAutoFit/>
          </a:bodyPr>
          <a:lstStyle/>
          <a:p>
            <a:pPr marL="609585" indent="-423323">
              <a:buClr>
                <a:srgbClr val="01426A"/>
              </a:buClr>
              <a:buSzPts val="1400"/>
              <a:buChar char="●"/>
            </a:pPr>
            <a:r>
              <a:rPr lang="en" sz="2400">
                <a:solidFill>
                  <a:srgbClr val="01426A"/>
                </a:solidFill>
              </a:rPr>
              <a:t>New DDC Municipal Reimbursement Program established</a:t>
            </a:r>
            <a:endParaRPr sz="2400">
              <a:solidFill>
                <a:srgbClr val="01426A"/>
              </a:solidFill>
            </a:endParaRPr>
          </a:p>
          <a:p>
            <a:pPr marL="609585"/>
            <a:endParaRPr sz="2400">
              <a:solidFill>
                <a:srgbClr val="01426A"/>
              </a:solidFill>
            </a:endParaRPr>
          </a:p>
          <a:p>
            <a:pPr marL="609585" indent="-423323">
              <a:buClr>
                <a:srgbClr val="01426A"/>
              </a:buClr>
              <a:buSzPts val="1400"/>
              <a:buChar char="●"/>
            </a:pPr>
            <a:r>
              <a:rPr lang="en" sz="2400">
                <a:solidFill>
                  <a:srgbClr val="01426A"/>
                </a:solidFill>
              </a:rPr>
              <a:t>An enhanced Strategic Community Partnership program began, providing an increase in funding to local Community Business Associations</a:t>
            </a:r>
            <a:endParaRPr sz="2400">
              <a:solidFill>
                <a:srgbClr val="01426A"/>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72" name="Google Shape;72;p15"/>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73" name="Google Shape;73;p15"/>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Room Tax Accomplishments</a:t>
            </a:r>
            <a:endParaRPr sz="3600" b="1">
              <a:solidFill>
                <a:srgbClr val="073763"/>
              </a:solidFill>
              <a:latin typeface="Calibri"/>
              <a:ea typeface="Calibri"/>
              <a:cs typeface="Calibri"/>
              <a:sym typeface="Calibri"/>
            </a:endParaRPr>
          </a:p>
        </p:txBody>
      </p:sp>
      <p:sp>
        <p:nvSpPr>
          <p:cNvPr id="74" name="Google Shape;74;p15"/>
          <p:cNvSpPr txBox="1"/>
          <p:nvPr/>
        </p:nvSpPr>
        <p:spPr>
          <a:xfrm>
            <a:off x="618900" y="1268019"/>
            <a:ext cx="11126400" cy="4139554"/>
          </a:xfrm>
          <a:prstGeom prst="rect">
            <a:avLst/>
          </a:prstGeom>
          <a:noFill/>
          <a:ln>
            <a:noFill/>
          </a:ln>
        </p:spPr>
        <p:txBody>
          <a:bodyPr spcFirstLastPara="1" wrap="square" lIns="121900" tIns="121900" rIns="121900" bIns="121900" anchor="t" anchorCtr="0">
            <a:spAutoFit/>
          </a:bodyPr>
          <a:lstStyle/>
          <a:p>
            <a:pPr marL="609585" indent="-423323">
              <a:lnSpc>
                <a:spcPct val="115000"/>
              </a:lnSpc>
              <a:buClr>
                <a:srgbClr val="01426A"/>
              </a:buClr>
              <a:buSzPts val="1400"/>
              <a:buChar char="●"/>
            </a:pPr>
            <a:r>
              <a:rPr lang="en" sz="2000" dirty="0">
                <a:solidFill>
                  <a:srgbClr val="01426A"/>
                </a:solidFill>
              </a:rPr>
              <a:t>Room tax continues to provide Door County a deeper reach into our regional markets and the</a:t>
            </a:r>
            <a:endParaRPr sz="2000" dirty="0">
              <a:solidFill>
                <a:srgbClr val="01426A"/>
              </a:solidFill>
            </a:endParaRPr>
          </a:p>
          <a:p>
            <a:pPr marL="609585">
              <a:lnSpc>
                <a:spcPct val="115000"/>
              </a:lnSpc>
            </a:pPr>
            <a:r>
              <a:rPr lang="en" sz="2000" dirty="0">
                <a:solidFill>
                  <a:srgbClr val="01426A"/>
                </a:solidFill>
              </a:rPr>
              <a:t>ability to work with media contacts and other influencers to receive regional &amp; national coverage.</a:t>
            </a:r>
            <a:endParaRPr sz="2000" dirty="0">
              <a:solidFill>
                <a:srgbClr val="01426A"/>
              </a:solidFill>
            </a:endParaRPr>
          </a:p>
          <a:p>
            <a:pPr marL="609585">
              <a:lnSpc>
                <a:spcPct val="115000"/>
              </a:lnSpc>
            </a:pPr>
            <a:endParaRPr sz="2000" dirty="0">
              <a:solidFill>
                <a:srgbClr val="01426A"/>
              </a:solidFill>
            </a:endParaRPr>
          </a:p>
          <a:p>
            <a:pPr marL="609585" indent="-423323">
              <a:lnSpc>
                <a:spcPct val="115000"/>
              </a:lnSpc>
              <a:buClr>
                <a:srgbClr val="01426A"/>
              </a:buClr>
              <a:buSzPts val="1400"/>
              <a:buChar char="●"/>
            </a:pPr>
            <a:r>
              <a:rPr lang="en" sz="2000" dirty="0">
                <a:solidFill>
                  <a:srgbClr val="01426A"/>
                </a:solidFill>
              </a:rPr>
              <a:t>Media placement and PR took a multi-dimensional approach through a combination of advertising</a:t>
            </a:r>
            <a:endParaRPr sz="2000" dirty="0">
              <a:solidFill>
                <a:srgbClr val="01426A"/>
              </a:solidFill>
            </a:endParaRPr>
          </a:p>
          <a:p>
            <a:pPr marL="609585">
              <a:lnSpc>
                <a:spcPct val="115000"/>
              </a:lnSpc>
            </a:pPr>
            <a:r>
              <a:rPr lang="en" sz="2000" dirty="0">
                <a:solidFill>
                  <a:srgbClr val="01426A"/>
                </a:solidFill>
              </a:rPr>
              <a:t>mediums and public relations outreach which solidified our brand promise that “We will promote travel to Door County in a way that aims to minimize the environmental and social impact while maximizing economic impact. We strive to foster a local sense of place to ensure quality of life for residents that creates a positive impact on the county.”</a:t>
            </a:r>
            <a:endParaRPr sz="2000" dirty="0">
              <a:solidFill>
                <a:srgbClr val="01426A"/>
              </a:solidFill>
            </a:endParaRPr>
          </a:p>
          <a:p>
            <a:pPr marL="609585">
              <a:lnSpc>
                <a:spcPct val="115000"/>
              </a:lnSpc>
            </a:pPr>
            <a:endParaRPr sz="2000" dirty="0">
              <a:solidFill>
                <a:srgbClr val="01426A"/>
              </a:solidFill>
            </a:endParaRPr>
          </a:p>
          <a:p>
            <a:pPr marL="609585" indent="-423323">
              <a:lnSpc>
                <a:spcPct val="115000"/>
              </a:lnSpc>
              <a:buClr>
                <a:srgbClr val="01426A"/>
              </a:buClr>
              <a:buSzPts val="1400"/>
              <a:buChar char="●"/>
            </a:pPr>
            <a:r>
              <a:rPr lang="en" sz="2000" dirty="0">
                <a:solidFill>
                  <a:srgbClr val="01426A"/>
                </a:solidFill>
              </a:rPr>
              <a:t>Messaging was adjusted strategically throughout the year speaking directly to both visitors and</a:t>
            </a:r>
            <a:endParaRPr sz="2000" dirty="0">
              <a:solidFill>
                <a:srgbClr val="01426A"/>
              </a:solidFill>
            </a:endParaRPr>
          </a:p>
          <a:p>
            <a:pPr marL="609585">
              <a:lnSpc>
                <a:spcPct val="115000"/>
              </a:lnSpc>
            </a:pPr>
            <a:r>
              <a:rPr lang="en" sz="2000" dirty="0">
                <a:solidFill>
                  <a:srgbClr val="01426A"/>
                </a:solidFill>
              </a:rPr>
              <a:t>residents.</a:t>
            </a:r>
            <a:endParaRPr sz="2000" dirty="0">
              <a:solidFill>
                <a:srgbClr val="01426A"/>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6"/>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80" name="Google Shape;80;p16"/>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81" name="Google Shape;81;p16"/>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Room Tax Accomplishments</a:t>
            </a:r>
            <a:endParaRPr sz="3600" b="1">
              <a:solidFill>
                <a:srgbClr val="073763"/>
              </a:solidFill>
              <a:latin typeface="Calibri"/>
              <a:ea typeface="Calibri"/>
              <a:cs typeface="Calibri"/>
              <a:sym typeface="Calibri"/>
            </a:endParaRPr>
          </a:p>
        </p:txBody>
      </p:sp>
      <p:sp>
        <p:nvSpPr>
          <p:cNvPr id="82" name="Google Shape;82;p16"/>
          <p:cNvSpPr txBox="1"/>
          <p:nvPr/>
        </p:nvSpPr>
        <p:spPr>
          <a:xfrm>
            <a:off x="613532" y="1369901"/>
            <a:ext cx="9926000" cy="3431668"/>
          </a:xfrm>
          <a:prstGeom prst="rect">
            <a:avLst/>
          </a:prstGeom>
          <a:noFill/>
          <a:ln>
            <a:noFill/>
          </a:ln>
        </p:spPr>
        <p:txBody>
          <a:bodyPr spcFirstLastPara="1" wrap="square" lIns="121900" tIns="121900" rIns="121900" bIns="121900" anchor="t" anchorCtr="0">
            <a:spAutoFit/>
          </a:bodyPr>
          <a:lstStyle/>
          <a:p>
            <a:pPr marL="609585" indent="-423323">
              <a:lnSpc>
                <a:spcPct val="115000"/>
              </a:lnSpc>
              <a:buClr>
                <a:srgbClr val="01426A"/>
              </a:buClr>
              <a:buSzPts val="1400"/>
              <a:buChar char="●"/>
            </a:pPr>
            <a:r>
              <a:rPr lang="en" sz="2000" dirty="0">
                <a:solidFill>
                  <a:srgbClr val="01426A"/>
                </a:solidFill>
              </a:rPr>
              <a:t>In 2022 we continued to leverage our Care for Door County initiatives by promoting the Door County Pledge and hosted several Leave No Trace Tuesday events across the county</a:t>
            </a:r>
            <a:endParaRPr sz="2000" dirty="0">
              <a:solidFill>
                <a:srgbClr val="01426A"/>
              </a:solidFill>
            </a:endParaRPr>
          </a:p>
          <a:p>
            <a:pPr marL="609585">
              <a:lnSpc>
                <a:spcPct val="115000"/>
              </a:lnSpc>
            </a:pPr>
            <a:endParaRPr sz="2000" dirty="0">
              <a:solidFill>
                <a:srgbClr val="01426A"/>
              </a:solidFill>
            </a:endParaRPr>
          </a:p>
          <a:p>
            <a:pPr marL="609585" indent="-423323">
              <a:lnSpc>
                <a:spcPct val="115000"/>
              </a:lnSpc>
              <a:buClr>
                <a:srgbClr val="01426A"/>
              </a:buClr>
              <a:buSzPts val="1400"/>
              <a:buChar char="●"/>
            </a:pPr>
            <a:r>
              <a:rPr lang="en" sz="2000" dirty="0">
                <a:solidFill>
                  <a:srgbClr val="01426A"/>
                </a:solidFill>
              </a:rPr>
              <a:t>DoorCounty.com had almost 2 million visits (Google Analytics).</a:t>
            </a:r>
            <a:endParaRPr sz="2000" dirty="0">
              <a:solidFill>
                <a:srgbClr val="01426A"/>
              </a:solidFill>
            </a:endParaRPr>
          </a:p>
          <a:p>
            <a:pPr marL="609585">
              <a:lnSpc>
                <a:spcPct val="115000"/>
              </a:lnSpc>
            </a:pPr>
            <a:endParaRPr sz="2000" dirty="0">
              <a:solidFill>
                <a:srgbClr val="01426A"/>
              </a:solidFill>
            </a:endParaRPr>
          </a:p>
          <a:p>
            <a:pPr marL="609585" indent="-423323">
              <a:lnSpc>
                <a:spcPct val="115000"/>
              </a:lnSpc>
              <a:buClr>
                <a:srgbClr val="01426A"/>
              </a:buClr>
              <a:buSzPts val="1400"/>
              <a:buChar char="●"/>
            </a:pPr>
            <a:r>
              <a:rPr lang="en" sz="2000" dirty="0">
                <a:solidFill>
                  <a:srgbClr val="01426A"/>
                </a:solidFill>
              </a:rPr>
              <a:t>We’ve hosted 1,153 travel journalists from 2007 through 2022, which has resulted in 2,699 published articles and stories about Door County thus far and reached an audience of nearly 8.9 billion readers/listeners/viewers.</a:t>
            </a:r>
            <a:endParaRPr sz="2000" dirty="0">
              <a:solidFill>
                <a:srgbClr val="01426A"/>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88" name="Google Shape;88;p17"/>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89" name="Google Shape;89;p17"/>
          <p:cNvSpPr txBox="1"/>
          <p:nvPr/>
        </p:nvSpPr>
        <p:spPr>
          <a:xfrm>
            <a:off x="618900" y="406284"/>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Economic Impact of Tourism in Door County</a:t>
            </a:r>
            <a:r>
              <a:rPr lang="en" sz="4000">
                <a:solidFill>
                  <a:srgbClr val="073763"/>
                </a:solidFill>
                <a:latin typeface="Calibri"/>
                <a:ea typeface="Calibri"/>
                <a:cs typeface="Calibri"/>
                <a:sym typeface="Calibri"/>
              </a:rPr>
              <a:t> - </a:t>
            </a:r>
            <a:r>
              <a:rPr lang="en" sz="4000">
                <a:solidFill>
                  <a:srgbClr val="0070C0"/>
                </a:solidFill>
                <a:latin typeface="Calibri"/>
                <a:ea typeface="Calibri"/>
                <a:cs typeface="Calibri"/>
                <a:sym typeface="Calibri"/>
              </a:rPr>
              <a:t>2022</a:t>
            </a:r>
            <a:endParaRPr sz="3600">
              <a:solidFill>
                <a:srgbClr val="0070C0"/>
              </a:solidFill>
              <a:latin typeface="Calibri"/>
              <a:ea typeface="Calibri"/>
              <a:cs typeface="Calibri"/>
              <a:sym typeface="Calibri"/>
            </a:endParaRPr>
          </a:p>
        </p:txBody>
      </p:sp>
      <p:sp>
        <p:nvSpPr>
          <p:cNvPr id="90" name="Google Shape;90;p17"/>
          <p:cNvSpPr txBox="1"/>
          <p:nvPr/>
        </p:nvSpPr>
        <p:spPr>
          <a:xfrm>
            <a:off x="1269433" y="1526267"/>
            <a:ext cx="9455600" cy="4000542"/>
          </a:xfrm>
          <a:prstGeom prst="rect">
            <a:avLst/>
          </a:prstGeom>
          <a:noFill/>
          <a:ln>
            <a:noFill/>
          </a:ln>
        </p:spPr>
        <p:txBody>
          <a:bodyPr spcFirstLastPara="1" wrap="square" lIns="121900" tIns="121900" rIns="121900" bIns="121900" anchor="t" anchorCtr="0">
            <a:spAutoFit/>
          </a:bodyPr>
          <a:lstStyle/>
          <a:p>
            <a:pPr marL="609585" indent="-414856">
              <a:lnSpc>
                <a:spcPct val="150000"/>
              </a:lnSpc>
              <a:buClr>
                <a:srgbClr val="01426A"/>
              </a:buClr>
              <a:buSzPts val="1300"/>
              <a:buChar char="➔"/>
            </a:pPr>
            <a:r>
              <a:rPr lang="en" sz="1733" b="1">
                <a:solidFill>
                  <a:srgbClr val="01426A"/>
                </a:solidFill>
              </a:rPr>
              <a:t>$582 million generated in total economic impact from the visitor economy </a:t>
            </a:r>
            <a:br>
              <a:rPr lang="en" sz="1733" b="1">
                <a:solidFill>
                  <a:srgbClr val="01426A"/>
                </a:solidFill>
              </a:rPr>
            </a:br>
            <a:r>
              <a:rPr lang="en" sz="1733" b="1">
                <a:solidFill>
                  <a:srgbClr val="01426A"/>
                </a:solidFill>
              </a:rPr>
              <a:t>     </a:t>
            </a:r>
            <a:r>
              <a:rPr lang="en" sz="1733" b="1" i="1">
                <a:solidFill>
                  <a:srgbClr val="01426A"/>
                </a:solidFill>
              </a:rPr>
              <a:t>(Direct + Indirect + Induced)</a:t>
            </a:r>
            <a:endParaRPr sz="1733" b="1">
              <a:solidFill>
                <a:srgbClr val="01426A"/>
              </a:solidFill>
            </a:endParaRPr>
          </a:p>
          <a:p>
            <a:pPr marL="609585" indent="-414856">
              <a:lnSpc>
                <a:spcPct val="150000"/>
              </a:lnSpc>
              <a:buClr>
                <a:srgbClr val="01426A"/>
              </a:buClr>
              <a:buSzPts val="1300"/>
              <a:buChar char="➔"/>
            </a:pPr>
            <a:r>
              <a:rPr lang="en" sz="1733" b="1">
                <a:solidFill>
                  <a:srgbClr val="01426A"/>
                </a:solidFill>
              </a:rPr>
              <a:t>$467 million generated in direct tourism spending</a:t>
            </a:r>
            <a:endParaRPr sz="1733" b="1">
              <a:solidFill>
                <a:srgbClr val="01426A"/>
              </a:solidFill>
            </a:endParaRPr>
          </a:p>
          <a:p>
            <a:pPr marL="609585" indent="-414856">
              <a:lnSpc>
                <a:spcPct val="150000"/>
              </a:lnSpc>
              <a:buClr>
                <a:srgbClr val="01426A"/>
              </a:buClr>
              <a:buSzPts val="1300"/>
              <a:buChar char="➔"/>
            </a:pPr>
            <a:r>
              <a:rPr lang="en" sz="1733" b="1">
                <a:solidFill>
                  <a:srgbClr val="01426A"/>
                </a:solidFill>
              </a:rPr>
              <a:t>$47.8 million generated in local &amp; state taxes</a:t>
            </a:r>
            <a:endParaRPr sz="1733" b="1">
              <a:solidFill>
                <a:srgbClr val="01426A"/>
              </a:solidFill>
            </a:endParaRPr>
          </a:p>
          <a:p>
            <a:pPr marL="609585" indent="-414856">
              <a:lnSpc>
                <a:spcPct val="150000"/>
              </a:lnSpc>
              <a:buClr>
                <a:srgbClr val="01426A"/>
              </a:buClr>
              <a:buSzPts val="1300"/>
              <a:buChar char="➔"/>
            </a:pPr>
            <a:r>
              <a:rPr lang="en" sz="1733" b="1">
                <a:solidFill>
                  <a:srgbClr val="01426A"/>
                </a:solidFill>
              </a:rPr>
              <a:t>3,335 local jobs supported by tourism</a:t>
            </a:r>
            <a:endParaRPr sz="1733" b="1">
              <a:solidFill>
                <a:srgbClr val="01426A"/>
              </a:solidFill>
            </a:endParaRPr>
          </a:p>
          <a:p>
            <a:pPr marL="609585" indent="-414856">
              <a:lnSpc>
                <a:spcPct val="150000"/>
              </a:lnSpc>
              <a:buClr>
                <a:srgbClr val="01426A"/>
              </a:buClr>
              <a:buSzPts val="1300"/>
              <a:buChar char="➔"/>
            </a:pPr>
            <a:r>
              <a:rPr lang="en" sz="1733" b="1">
                <a:solidFill>
                  <a:srgbClr val="01426A"/>
                </a:solidFill>
              </a:rPr>
              <a:t>$113.3 million in total labor income from tourism</a:t>
            </a:r>
            <a:endParaRPr sz="1733" b="1" i="1">
              <a:solidFill>
                <a:srgbClr val="01426A"/>
              </a:solidFill>
            </a:endParaRPr>
          </a:p>
          <a:p>
            <a:pPr marL="609585" indent="-414856">
              <a:lnSpc>
                <a:spcPct val="150000"/>
              </a:lnSpc>
              <a:buClr>
                <a:srgbClr val="01426A"/>
              </a:buClr>
              <a:buSzPts val="1300"/>
              <a:buChar char="➔"/>
            </a:pPr>
            <a:r>
              <a:rPr lang="en" sz="1733" b="1" i="1">
                <a:solidFill>
                  <a:srgbClr val="01426A"/>
                </a:solidFill>
              </a:rPr>
              <a:t>Support to local lodging, restaurants, retail and attractions….enhancing the quality of life for residents</a:t>
            </a:r>
            <a:endParaRPr sz="1733" b="1" i="1">
              <a:solidFill>
                <a:srgbClr val="01426A"/>
              </a:solidFill>
            </a:endParaRPr>
          </a:p>
          <a:p>
            <a:pPr marL="609585">
              <a:lnSpc>
                <a:spcPct val="150000"/>
              </a:lnSpc>
            </a:pPr>
            <a:endParaRPr sz="2400" b="1" i="1">
              <a:solidFill>
                <a:srgbClr val="01426A"/>
              </a:solidFill>
            </a:endParaRPr>
          </a:p>
        </p:txBody>
      </p:sp>
      <p:sp>
        <p:nvSpPr>
          <p:cNvPr id="91" name="Google Shape;91;p17"/>
          <p:cNvSpPr txBox="1"/>
          <p:nvPr/>
        </p:nvSpPr>
        <p:spPr>
          <a:xfrm>
            <a:off x="8941633" y="5119033"/>
            <a:ext cx="2850800" cy="451302"/>
          </a:xfrm>
          <a:prstGeom prst="rect">
            <a:avLst/>
          </a:prstGeom>
          <a:noFill/>
          <a:ln>
            <a:noFill/>
          </a:ln>
        </p:spPr>
        <p:txBody>
          <a:bodyPr spcFirstLastPara="1" wrap="square" lIns="121900" tIns="121900" rIns="121900" bIns="121900" anchor="t" anchorCtr="0">
            <a:spAutoFit/>
          </a:bodyPr>
          <a:lstStyle/>
          <a:p>
            <a:r>
              <a:rPr lang="en" sz="1333">
                <a:solidFill>
                  <a:srgbClr val="01426A"/>
                </a:solidFill>
              </a:rPr>
              <a:t>Source: Tourism Economics</a:t>
            </a:r>
            <a:endParaRPr sz="1333">
              <a:solidFill>
                <a:srgbClr val="01426A"/>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8"/>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97" name="Google Shape;97;p18"/>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98" name="Google Shape;98;p18"/>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Primary Results: </a:t>
            </a:r>
            <a:r>
              <a:rPr lang="en" sz="4000">
                <a:solidFill>
                  <a:srgbClr val="0070C0"/>
                </a:solidFill>
                <a:latin typeface="Calibri"/>
                <a:ea typeface="Calibri"/>
                <a:cs typeface="Calibri"/>
                <a:sym typeface="Calibri"/>
              </a:rPr>
              <a:t>Visitor Spending in 2022 </a:t>
            </a:r>
            <a:endParaRPr sz="3600">
              <a:solidFill>
                <a:srgbClr val="0070C0"/>
              </a:solidFill>
              <a:latin typeface="Calibri"/>
              <a:ea typeface="Calibri"/>
              <a:cs typeface="Calibri"/>
              <a:sym typeface="Calibri"/>
            </a:endParaRPr>
          </a:p>
        </p:txBody>
      </p:sp>
      <p:sp>
        <p:nvSpPr>
          <p:cNvPr id="99" name="Google Shape;99;p18"/>
          <p:cNvSpPr txBox="1"/>
          <p:nvPr/>
        </p:nvSpPr>
        <p:spPr>
          <a:xfrm>
            <a:off x="8960667" y="5821633"/>
            <a:ext cx="2850800" cy="451302"/>
          </a:xfrm>
          <a:prstGeom prst="rect">
            <a:avLst/>
          </a:prstGeom>
          <a:noFill/>
          <a:ln>
            <a:noFill/>
          </a:ln>
        </p:spPr>
        <p:txBody>
          <a:bodyPr spcFirstLastPara="1" wrap="square" lIns="121900" tIns="121900" rIns="121900" bIns="121900" anchor="t" anchorCtr="0">
            <a:spAutoFit/>
          </a:bodyPr>
          <a:lstStyle/>
          <a:p>
            <a:r>
              <a:rPr lang="en" sz="1333">
                <a:solidFill>
                  <a:srgbClr val="01426A"/>
                </a:solidFill>
              </a:rPr>
              <a:t>Source: Tourism Economics</a:t>
            </a:r>
            <a:endParaRPr sz="1333">
              <a:solidFill>
                <a:srgbClr val="01426A"/>
              </a:solidFill>
            </a:endParaRPr>
          </a:p>
        </p:txBody>
      </p:sp>
      <p:graphicFrame>
        <p:nvGraphicFramePr>
          <p:cNvPr id="100" name="Google Shape;100;p18"/>
          <p:cNvGraphicFramePr/>
          <p:nvPr/>
        </p:nvGraphicFramePr>
        <p:xfrm>
          <a:off x="860251" y="1360867"/>
          <a:ext cx="10251068" cy="3727934"/>
        </p:xfrm>
        <a:graphic>
          <a:graphicData uri="http://schemas.openxmlformats.org/drawingml/2006/table">
            <a:tbl>
              <a:tblPr>
                <a:noFill/>
              </a:tblPr>
              <a:tblGrid>
                <a:gridCol w="2170667">
                  <a:extLst>
                    <a:ext uri="{9D8B030D-6E8A-4147-A177-3AD203B41FA5}">
                      <a16:colId xmlns:a16="http://schemas.microsoft.com/office/drawing/2014/main" val="20000"/>
                    </a:ext>
                  </a:extLst>
                </a:gridCol>
                <a:gridCol w="1378400">
                  <a:extLst>
                    <a:ext uri="{9D8B030D-6E8A-4147-A177-3AD203B41FA5}">
                      <a16:colId xmlns:a16="http://schemas.microsoft.com/office/drawing/2014/main" val="20001"/>
                    </a:ext>
                  </a:extLst>
                </a:gridCol>
                <a:gridCol w="1378400">
                  <a:extLst>
                    <a:ext uri="{9D8B030D-6E8A-4147-A177-3AD203B41FA5}">
                      <a16:colId xmlns:a16="http://schemas.microsoft.com/office/drawing/2014/main" val="20002"/>
                    </a:ext>
                  </a:extLst>
                </a:gridCol>
                <a:gridCol w="1425967">
                  <a:extLst>
                    <a:ext uri="{9D8B030D-6E8A-4147-A177-3AD203B41FA5}">
                      <a16:colId xmlns:a16="http://schemas.microsoft.com/office/drawing/2014/main" val="20003"/>
                    </a:ext>
                  </a:extLst>
                </a:gridCol>
                <a:gridCol w="1330867">
                  <a:extLst>
                    <a:ext uri="{9D8B030D-6E8A-4147-A177-3AD203B41FA5}">
                      <a16:colId xmlns:a16="http://schemas.microsoft.com/office/drawing/2014/main" val="20004"/>
                    </a:ext>
                  </a:extLst>
                </a:gridCol>
                <a:gridCol w="1330867">
                  <a:extLst>
                    <a:ext uri="{9D8B030D-6E8A-4147-A177-3AD203B41FA5}">
                      <a16:colId xmlns:a16="http://schemas.microsoft.com/office/drawing/2014/main" val="20005"/>
                    </a:ext>
                  </a:extLst>
                </a:gridCol>
                <a:gridCol w="1235900">
                  <a:extLst>
                    <a:ext uri="{9D8B030D-6E8A-4147-A177-3AD203B41FA5}">
                      <a16:colId xmlns:a16="http://schemas.microsoft.com/office/drawing/2014/main" val="20006"/>
                    </a:ext>
                  </a:extLst>
                </a:gridCol>
              </a:tblGrid>
              <a:tr h="775900">
                <a:tc>
                  <a:txBody>
                    <a:bodyPr/>
                    <a:lstStyle/>
                    <a:p>
                      <a:pPr marL="0" lvl="0" indent="0" algn="l" rtl="0">
                        <a:spcBef>
                          <a:spcPts val="0"/>
                        </a:spcBef>
                        <a:spcAft>
                          <a:spcPts val="0"/>
                        </a:spcAft>
                        <a:buNone/>
                      </a:pPr>
                      <a:endParaRPr sz="21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gridSpan="3">
                  <a:txBody>
                    <a:bodyPr/>
                    <a:lstStyle/>
                    <a:p>
                      <a:pPr marL="0" lvl="0" indent="0" algn="ctr" rtl="0">
                        <a:lnSpc>
                          <a:spcPct val="115000"/>
                        </a:lnSpc>
                        <a:spcBef>
                          <a:spcPts val="0"/>
                        </a:spcBef>
                        <a:spcAft>
                          <a:spcPts val="0"/>
                        </a:spcAft>
                        <a:buNone/>
                      </a:pPr>
                      <a:r>
                        <a:rPr lang="en" sz="1600" b="1">
                          <a:solidFill>
                            <a:schemeClr val="lt1"/>
                          </a:solidFill>
                          <a:latin typeface="Montserrat"/>
                          <a:ea typeface="Montserrat"/>
                          <a:cs typeface="Montserrat"/>
                          <a:sym typeface="Montserrat"/>
                        </a:rPr>
                        <a:t>Total Economic Impact</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Clr>
                          <a:schemeClr val="dk1"/>
                        </a:buClr>
                        <a:buSzPts val="1100"/>
                        <a:buFont typeface="Arial"/>
                        <a:buNone/>
                      </a:pPr>
                      <a:r>
                        <a:rPr lang="en" sz="1600" b="1">
                          <a:solidFill>
                            <a:schemeClr val="lt1"/>
                          </a:solidFill>
                          <a:latin typeface="Montserrat"/>
                          <a:ea typeface="Montserrat"/>
                          <a:cs typeface="Montserrat"/>
                          <a:sym typeface="Montserrat"/>
                        </a:rPr>
                        <a:t>Direct Visitor Spending</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27567">
                <a:tc>
                  <a:txBody>
                    <a:bodyPr/>
                    <a:lstStyle/>
                    <a:p>
                      <a:pPr marL="0" lvl="0" indent="0" algn="l" rtl="0">
                        <a:spcBef>
                          <a:spcPts val="0"/>
                        </a:spcBef>
                        <a:spcAft>
                          <a:spcPts val="0"/>
                        </a:spcAft>
                        <a:buNone/>
                      </a:pPr>
                      <a:endParaRPr sz="21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gridSpan="2">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Amount</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gridSpan="2">
                  <a:txBody>
                    <a:bodyPr/>
                    <a:lstStyle/>
                    <a:p>
                      <a:pPr marL="0" lvl="0" indent="0" algn="ctr" rtl="0">
                        <a:lnSpc>
                          <a:spcPct val="115000"/>
                        </a:lnSpc>
                        <a:spcBef>
                          <a:spcPts val="0"/>
                        </a:spcBef>
                        <a:spcAft>
                          <a:spcPts val="0"/>
                        </a:spcAft>
                        <a:buNone/>
                      </a:pPr>
                      <a:r>
                        <a:rPr lang="en" sz="1700" b="1">
                          <a:solidFill>
                            <a:srgbClr val="FFFFFF"/>
                          </a:solidFill>
                          <a:latin typeface="Montserrat"/>
                          <a:ea typeface="Montserrat"/>
                          <a:cs typeface="Montserrat"/>
                          <a:sym typeface="Montserrat"/>
                        </a:rPr>
                        <a:t>Amount</a:t>
                      </a:r>
                      <a:endParaRPr sz="17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extLst>
                  <a:ext uri="{0D108BD9-81ED-4DB2-BD59-A6C34878D82A}">
                    <a16:rowId xmlns:a16="http://schemas.microsoft.com/office/drawing/2014/main" val="10001"/>
                  </a:ext>
                </a:extLst>
              </a:tr>
              <a:tr h="515733">
                <a:tc>
                  <a:txBody>
                    <a:bodyPr/>
                    <a:lstStyle/>
                    <a:p>
                      <a:pPr marL="0" lvl="0" indent="0" algn="ctr" rtl="0">
                        <a:lnSpc>
                          <a:spcPct val="115000"/>
                        </a:lnSpc>
                        <a:spcBef>
                          <a:spcPts val="0"/>
                        </a:spcBef>
                        <a:spcAft>
                          <a:spcPts val="0"/>
                        </a:spcAft>
                        <a:buNone/>
                      </a:pP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2021</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2022</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Change</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2021</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2022</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Change</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extLst>
                  <a:ext uri="{0D108BD9-81ED-4DB2-BD59-A6C34878D82A}">
                    <a16:rowId xmlns:a16="http://schemas.microsoft.com/office/drawing/2014/main" val="10002"/>
                  </a:ext>
                </a:extLst>
              </a:tr>
              <a:tr h="904367">
                <a:tc>
                  <a:txBody>
                    <a:bodyPr/>
                    <a:lstStyle/>
                    <a:p>
                      <a:pPr marL="0" lvl="0" indent="0" algn="ctr" rtl="0">
                        <a:spcBef>
                          <a:spcPts val="0"/>
                        </a:spcBef>
                        <a:spcAft>
                          <a:spcPts val="0"/>
                        </a:spcAft>
                        <a:buNone/>
                      </a:pPr>
                      <a:r>
                        <a:rPr lang="en" sz="2400" b="1"/>
                        <a:t>Wisconsin</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 sz="2400"/>
                        <a:t>$20.9</a:t>
                      </a:r>
                      <a:br>
                        <a:rPr lang="en" sz="1300"/>
                      </a:br>
                      <a:r>
                        <a:rPr lang="en" sz="1300"/>
                        <a:t>billion</a:t>
                      </a:r>
                      <a:endParaRPr sz="13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 sz="2400"/>
                        <a:t>$23.7</a:t>
                      </a:r>
                      <a:br>
                        <a:rPr lang="en" sz="1300"/>
                      </a:br>
                      <a:r>
                        <a:rPr lang="en" sz="1300"/>
                        <a:t>billion</a:t>
                      </a:r>
                      <a:endParaRPr sz="13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 sz="2400"/>
                        <a:t>13.0%</a:t>
                      </a:r>
                      <a:endParaRPr sz="24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1100"/>
                        <a:buFont typeface="Arial"/>
                        <a:buNone/>
                      </a:pPr>
                      <a:r>
                        <a:rPr lang="en" sz="2400">
                          <a:solidFill>
                            <a:schemeClr val="dk1"/>
                          </a:solidFill>
                        </a:rPr>
                        <a:t>$12.9</a:t>
                      </a:r>
                      <a:br>
                        <a:rPr lang="en" sz="1300">
                          <a:solidFill>
                            <a:schemeClr val="dk1"/>
                          </a:solidFill>
                        </a:rPr>
                      </a:br>
                      <a:r>
                        <a:rPr lang="en" sz="1300">
                          <a:solidFill>
                            <a:schemeClr val="dk1"/>
                          </a:solidFill>
                        </a:rPr>
                        <a:t>billion</a:t>
                      </a:r>
                      <a:endParaRPr sz="24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1100"/>
                        <a:buFont typeface="Arial"/>
                        <a:buNone/>
                      </a:pPr>
                      <a:r>
                        <a:rPr lang="en" sz="2400">
                          <a:solidFill>
                            <a:schemeClr val="dk1"/>
                          </a:solidFill>
                        </a:rPr>
                        <a:t>$14.9</a:t>
                      </a:r>
                      <a:br>
                        <a:rPr lang="en" sz="1300">
                          <a:solidFill>
                            <a:schemeClr val="dk1"/>
                          </a:solidFill>
                        </a:rPr>
                      </a:br>
                      <a:r>
                        <a:rPr lang="en" sz="1300">
                          <a:solidFill>
                            <a:schemeClr val="dk1"/>
                          </a:solidFill>
                        </a:rPr>
                        <a:t>billion</a:t>
                      </a:r>
                      <a:endParaRPr sz="24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 sz="2400"/>
                        <a:t>15.7%</a:t>
                      </a:r>
                      <a:endParaRPr sz="24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904367">
                <a:tc>
                  <a:txBody>
                    <a:bodyPr/>
                    <a:lstStyle/>
                    <a:p>
                      <a:pPr marL="0" lvl="0" indent="0" algn="ctr" rtl="0">
                        <a:spcBef>
                          <a:spcPts val="0"/>
                        </a:spcBef>
                        <a:spcAft>
                          <a:spcPts val="0"/>
                        </a:spcAft>
                        <a:buNone/>
                      </a:pPr>
                      <a:r>
                        <a:rPr lang="en" sz="2000" b="1"/>
                        <a:t>Door County</a:t>
                      </a:r>
                      <a:endParaRPr sz="2000" b="1"/>
                    </a:p>
                  </a:txBody>
                  <a:tcPr marL="1143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2400" b="1"/>
                        <a:t>$530.7</a:t>
                      </a:r>
                      <a:br>
                        <a:rPr lang="en" sz="1300" b="1"/>
                      </a:br>
                      <a:r>
                        <a:rPr lang="en" sz="1300" b="1"/>
                        <a:t>million</a:t>
                      </a:r>
                      <a:endParaRPr sz="13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2400" b="1"/>
                        <a:t>$582.4</a:t>
                      </a:r>
                      <a:br>
                        <a:rPr lang="en" sz="1300" b="1"/>
                      </a:br>
                      <a:r>
                        <a:rPr lang="en" sz="1300" b="1"/>
                        <a:t>million</a:t>
                      </a:r>
                      <a:endParaRPr sz="13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2400" b="1"/>
                        <a:t>9.7%</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chemeClr val="dk1"/>
                        </a:buClr>
                        <a:buSzPts val="1100"/>
                        <a:buFont typeface="Arial"/>
                        <a:buNone/>
                      </a:pPr>
                      <a:r>
                        <a:rPr lang="en" sz="2400" b="1">
                          <a:solidFill>
                            <a:schemeClr val="dk1"/>
                          </a:solidFill>
                        </a:rPr>
                        <a:t>$423.1</a:t>
                      </a:r>
                      <a:br>
                        <a:rPr lang="en" sz="2400" b="1">
                          <a:solidFill>
                            <a:schemeClr val="dk1"/>
                          </a:solidFill>
                        </a:rPr>
                      </a:br>
                      <a:r>
                        <a:rPr lang="en" sz="1300" b="1">
                          <a:solidFill>
                            <a:schemeClr val="dk1"/>
                          </a:solidFill>
                        </a:rPr>
                        <a:t> million</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chemeClr val="dk1"/>
                        </a:buClr>
                        <a:buSzPts val="1100"/>
                        <a:buFont typeface="Arial"/>
                        <a:buNone/>
                      </a:pPr>
                      <a:r>
                        <a:rPr lang="en" sz="2400" b="1">
                          <a:solidFill>
                            <a:schemeClr val="dk1"/>
                          </a:solidFill>
                        </a:rPr>
                        <a:t>$466.5</a:t>
                      </a:r>
                      <a:br>
                        <a:rPr lang="en" sz="1300" b="1">
                          <a:solidFill>
                            <a:schemeClr val="dk1"/>
                          </a:solidFill>
                        </a:rPr>
                      </a:br>
                      <a:r>
                        <a:rPr lang="en" sz="1300" b="1">
                          <a:solidFill>
                            <a:schemeClr val="dk1"/>
                          </a:solidFill>
                        </a:rPr>
                        <a:t>million</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2400" b="1"/>
                        <a:t>10.3%</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9"/>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106" name="Google Shape;106;p19"/>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107" name="Google Shape;107;p19"/>
          <p:cNvSpPr txBox="1"/>
          <p:nvPr/>
        </p:nvSpPr>
        <p:spPr>
          <a:xfrm>
            <a:off x="618900" y="406284"/>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Primary Results: </a:t>
            </a:r>
            <a:r>
              <a:rPr lang="en" sz="4000">
                <a:solidFill>
                  <a:srgbClr val="0070C0"/>
                </a:solidFill>
                <a:latin typeface="Calibri"/>
                <a:ea typeface="Calibri"/>
                <a:cs typeface="Calibri"/>
                <a:sym typeface="Calibri"/>
              </a:rPr>
              <a:t>Visitor Economy Impact in 2022</a:t>
            </a:r>
            <a:r>
              <a:rPr lang="en" sz="4000" b="1">
                <a:solidFill>
                  <a:srgbClr val="83D4F8"/>
                </a:solidFill>
                <a:latin typeface="Calibri"/>
                <a:ea typeface="Calibri"/>
                <a:cs typeface="Calibri"/>
                <a:sym typeface="Calibri"/>
              </a:rPr>
              <a:t> </a:t>
            </a:r>
            <a:endParaRPr sz="3600" b="1">
              <a:solidFill>
                <a:srgbClr val="83D4F8"/>
              </a:solidFill>
              <a:latin typeface="Calibri"/>
              <a:ea typeface="Calibri"/>
              <a:cs typeface="Calibri"/>
              <a:sym typeface="Calibri"/>
            </a:endParaRPr>
          </a:p>
        </p:txBody>
      </p:sp>
      <p:sp>
        <p:nvSpPr>
          <p:cNvPr id="108" name="Google Shape;108;p19"/>
          <p:cNvSpPr txBox="1"/>
          <p:nvPr/>
        </p:nvSpPr>
        <p:spPr>
          <a:xfrm>
            <a:off x="8960667" y="5821633"/>
            <a:ext cx="2850800" cy="451302"/>
          </a:xfrm>
          <a:prstGeom prst="rect">
            <a:avLst/>
          </a:prstGeom>
          <a:noFill/>
          <a:ln>
            <a:noFill/>
          </a:ln>
        </p:spPr>
        <p:txBody>
          <a:bodyPr spcFirstLastPara="1" wrap="square" lIns="121900" tIns="121900" rIns="121900" bIns="121900" anchor="t" anchorCtr="0">
            <a:spAutoFit/>
          </a:bodyPr>
          <a:lstStyle/>
          <a:p>
            <a:r>
              <a:rPr lang="en" sz="1333">
                <a:solidFill>
                  <a:srgbClr val="01426A"/>
                </a:solidFill>
              </a:rPr>
              <a:t>Source: Tourism Economics</a:t>
            </a:r>
            <a:endParaRPr sz="1333">
              <a:solidFill>
                <a:srgbClr val="01426A"/>
              </a:solidFill>
            </a:endParaRPr>
          </a:p>
        </p:txBody>
      </p:sp>
      <p:graphicFrame>
        <p:nvGraphicFramePr>
          <p:cNvPr id="109" name="Google Shape;109;p19"/>
          <p:cNvGraphicFramePr/>
          <p:nvPr/>
        </p:nvGraphicFramePr>
        <p:xfrm>
          <a:off x="754251" y="1360133"/>
          <a:ext cx="10683465" cy="3574800"/>
        </p:xfrm>
        <a:graphic>
          <a:graphicData uri="http://schemas.openxmlformats.org/drawingml/2006/table">
            <a:tbl>
              <a:tblPr>
                <a:noFill/>
              </a:tblPr>
              <a:tblGrid>
                <a:gridCol w="1655767">
                  <a:extLst>
                    <a:ext uri="{9D8B030D-6E8A-4147-A177-3AD203B41FA5}">
                      <a16:colId xmlns:a16="http://schemas.microsoft.com/office/drawing/2014/main" val="20000"/>
                    </a:ext>
                  </a:extLst>
                </a:gridCol>
                <a:gridCol w="997033">
                  <a:extLst>
                    <a:ext uri="{9D8B030D-6E8A-4147-A177-3AD203B41FA5}">
                      <a16:colId xmlns:a16="http://schemas.microsoft.com/office/drawing/2014/main" val="20001"/>
                    </a:ext>
                  </a:extLst>
                </a:gridCol>
                <a:gridCol w="997033">
                  <a:extLst>
                    <a:ext uri="{9D8B030D-6E8A-4147-A177-3AD203B41FA5}">
                      <a16:colId xmlns:a16="http://schemas.microsoft.com/office/drawing/2014/main" val="20002"/>
                    </a:ext>
                  </a:extLst>
                </a:gridCol>
                <a:gridCol w="997033">
                  <a:extLst>
                    <a:ext uri="{9D8B030D-6E8A-4147-A177-3AD203B41FA5}">
                      <a16:colId xmlns:a16="http://schemas.microsoft.com/office/drawing/2014/main" val="20003"/>
                    </a:ext>
                  </a:extLst>
                </a:gridCol>
                <a:gridCol w="997033">
                  <a:extLst>
                    <a:ext uri="{9D8B030D-6E8A-4147-A177-3AD203B41FA5}">
                      <a16:colId xmlns:a16="http://schemas.microsoft.com/office/drawing/2014/main" val="20004"/>
                    </a:ext>
                  </a:extLst>
                </a:gridCol>
                <a:gridCol w="997033">
                  <a:extLst>
                    <a:ext uri="{9D8B030D-6E8A-4147-A177-3AD203B41FA5}">
                      <a16:colId xmlns:a16="http://schemas.microsoft.com/office/drawing/2014/main" val="20005"/>
                    </a:ext>
                  </a:extLst>
                </a:gridCol>
                <a:gridCol w="1015167">
                  <a:extLst>
                    <a:ext uri="{9D8B030D-6E8A-4147-A177-3AD203B41FA5}">
                      <a16:colId xmlns:a16="http://schemas.microsoft.com/office/drawing/2014/main" val="20006"/>
                    </a:ext>
                  </a:extLst>
                </a:gridCol>
                <a:gridCol w="997033">
                  <a:extLst>
                    <a:ext uri="{9D8B030D-6E8A-4147-A177-3AD203B41FA5}">
                      <a16:colId xmlns:a16="http://schemas.microsoft.com/office/drawing/2014/main" val="20007"/>
                    </a:ext>
                  </a:extLst>
                </a:gridCol>
                <a:gridCol w="997033">
                  <a:extLst>
                    <a:ext uri="{9D8B030D-6E8A-4147-A177-3AD203B41FA5}">
                      <a16:colId xmlns:a16="http://schemas.microsoft.com/office/drawing/2014/main" val="20008"/>
                    </a:ext>
                  </a:extLst>
                </a:gridCol>
                <a:gridCol w="1033300">
                  <a:extLst>
                    <a:ext uri="{9D8B030D-6E8A-4147-A177-3AD203B41FA5}">
                      <a16:colId xmlns:a16="http://schemas.microsoft.com/office/drawing/2014/main" val="20009"/>
                    </a:ext>
                  </a:extLst>
                </a:gridCol>
              </a:tblGrid>
              <a:tr h="708800">
                <a:tc>
                  <a:txBody>
                    <a:bodyPr/>
                    <a:lstStyle/>
                    <a:p>
                      <a:pPr marL="0" lvl="0" indent="0" algn="ctr" rtl="0">
                        <a:spcBef>
                          <a:spcPts val="0"/>
                        </a:spcBef>
                        <a:spcAft>
                          <a:spcPts val="0"/>
                        </a:spcAft>
                        <a:buNone/>
                      </a:pPr>
                      <a:endParaRPr sz="2100"/>
                    </a:p>
                  </a:txBody>
                  <a:tcPr marL="12700" marR="12700" marT="12700" marB="121900" anchor="b">
                    <a:lnR w="9525" cap="flat" cmpd="sng">
                      <a:solidFill>
                        <a:srgbClr val="000000"/>
                      </a:solidFill>
                      <a:prstDash val="solid"/>
                      <a:round/>
                      <a:headEnd type="none" w="sm" len="sm"/>
                      <a:tailEnd type="none" w="sm" len="sm"/>
                    </a:lnR>
                    <a:solidFill>
                      <a:srgbClr val="3C5380"/>
                    </a:solidFill>
                  </a:tcPr>
                </a:tc>
                <a:tc gridSpan="3">
                  <a:txBody>
                    <a:bodyPr/>
                    <a:lstStyle/>
                    <a:p>
                      <a:pPr marL="0" lvl="0" indent="0" algn="ctr" rtl="0">
                        <a:lnSpc>
                          <a:spcPct val="115000"/>
                        </a:lnSpc>
                        <a:spcBef>
                          <a:spcPts val="0"/>
                        </a:spcBef>
                        <a:spcAft>
                          <a:spcPts val="0"/>
                        </a:spcAft>
                        <a:buNone/>
                      </a:pPr>
                      <a:r>
                        <a:rPr lang="en" sz="1700" b="1">
                          <a:solidFill>
                            <a:srgbClr val="FFFFFF"/>
                          </a:solidFill>
                          <a:latin typeface="Montserrat"/>
                          <a:ea typeface="Montserrat"/>
                          <a:cs typeface="Montserrat"/>
                          <a:sym typeface="Montserrat"/>
                        </a:rPr>
                        <a:t>Employment</a:t>
                      </a:r>
                      <a:endParaRPr sz="17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700" b="1">
                          <a:solidFill>
                            <a:srgbClr val="FFFFFF"/>
                          </a:solidFill>
                          <a:latin typeface="Montserrat"/>
                          <a:ea typeface="Montserrat"/>
                          <a:cs typeface="Montserrat"/>
                          <a:sym typeface="Montserrat"/>
                        </a:rPr>
                        <a:t>Total Labor Income</a:t>
                      </a:r>
                      <a:endParaRPr sz="17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700" b="1">
                          <a:solidFill>
                            <a:srgbClr val="FFFFFF"/>
                          </a:solidFill>
                          <a:latin typeface="Montserrat"/>
                          <a:ea typeface="Montserrat"/>
                          <a:cs typeface="Montserrat"/>
                          <a:sym typeface="Montserrat"/>
                        </a:rPr>
                        <a:t>State and Local Taxes</a:t>
                      </a:r>
                      <a:endParaRPr sz="17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8900">
                <a:tc>
                  <a:txBody>
                    <a:bodyPr/>
                    <a:lstStyle/>
                    <a:p>
                      <a:pPr marL="0" lvl="0" indent="0" algn="ctr" rtl="0">
                        <a:spcBef>
                          <a:spcPts val="0"/>
                        </a:spcBef>
                        <a:spcAft>
                          <a:spcPts val="0"/>
                        </a:spcAft>
                        <a:buNone/>
                      </a:pPr>
                      <a:endParaRPr sz="2100"/>
                    </a:p>
                  </a:txBody>
                  <a:tcPr marL="12700" marR="12700" marT="12700" marB="121900" anchor="b">
                    <a:lnR w="9525" cap="flat" cmpd="sng">
                      <a:solidFill>
                        <a:srgbClr val="000000"/>
                      </a:solidFill>
                      <a:prstDash val="solid"/>
                      <a:round/>
                      <a:headEnd type="none" w="sm" len="sm"/>
                      <a:tailEnd type="none" w="sm" len="sm"/>
                    </a:lnR>
                    <a:lnB w="6350" cap="flat" cmpd="sng">
                      <a:solidFill>
                        <a:srgbClr val="000000"/>
                      </a:solidFill>
                      <a:prstDash val="solid"/>
                      <a:round/>
                      <a:headEnd type="none" w="sm" len="sm"/>
                      <a:tailEnd type="none" w="sm" len="sm"/>
                    </a:lnB>
                    <a:solidFill>
                      <a:srgbClr val="3C5380"/>
                    </a:solidFill>
                  </a:tcPr>
                </a:tc>
                <a:tc gridSpan="2">
                  <a:txBody>
                    <a:bodyPr/>
                    <a:lstStyle/>
                    <a:p>
                      <a:pPr marL="0" lvl="0" indent="0" algn="ctr" rtl="0">
                        <a:lnSpc>
                          <a:spcPct val="115000"/>
                        </a:lnSpc>
                        <a:spcBef>
                          <a:spcPts val="0"/>
                        </a:spcBef>
                        <a:spcAft>
                          <a:spcPts val="0"/>
                        </a:spcAft>
                        <a:buNone/>
                      </a:pPr>
                      <a:r>
                        <a:rPr lang="en" sz="1700" b="1">
                          <a:solidFill>
                            <a:srgbClr val="FFFFFF"/>
                          </a:solidFill>
                          <a:latin typeface="Montserrat"/>
                          <a:ea typeface="Montserrat"/>
                          <a:cs typeface="Montserrat"/>
                          <a:sym typeface="Montserrat"/>
                        </a:rPr>
                        <a:t>Total</a:t>
                      </a:r>
                      <a:endParaRPr sz="17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gridSpan="2">
                  <a:txBody>
                    <a:bodyPr/>
                    <a:lstStyle/>
                    <a:p>
                      <a:pPr marL="0" lvl="0" indent="0" algn="ctr" rtl="0">
                        <a:lnSpc>
                          <a:spcPct val="115000"/>
                        </a:lnSpc>
                        <a:spcBef>
                          <a:spcPts val="0"/>
                        </a:spcBef>
                        <a:spcAft>
                          <a:spcPts val="0"/>
                        </a:spcAft>
                        <a:buNone/>
                      </a:pPr>
                      <a:r>
                        <a:rPr lang="en" sz="1700" b="1">
                          <a:solidFill>
                            <a:srgbClr val="FFFFFF"/>
                          </a:solidFill>
                          <a:latin typeface="Montserrat"/>
                          <a:ea typeface="Montserrat"/>
                          <a:cs typeface="Montserrat"/>
                          <a:sym typeface="Montserrat"/>
                        </a:rPr>
                        <a:t>Millions</a:t>
                      </a:r>
                      <a:endParaRPr sz="17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gridSpan="2">
                  <a:txBody>
                    <a:bodyPr/>
                    <a:lstStyle/>
                    <a:p>
                      <a:pPr marL="0" lvl="0" indent="0" algn="ctr" rtl="0">
                        <a:lnSpc>
                          <a:spcPct val="115000"/>
                        </a:lnSpc>
                        <a:spcBef>
                          <a:spcPts val="0"/>
                        </a:spcBef>
                        <a:spcAft>
                          <a:spcPts val="0"/>
                        </a:spcAft>
                        <a:buNone/>
                      </a:pPr>
                      <a:r>
                        <a:rPr lang="en" sz="1700" b="1">
                          <a:solidFill>
                            <a:srgbClr val="FFFFFF"/>
                          </a:solidFill>
                          <a:latin typeface="Montserrat"/>
                          <a:ea typeface="Montserrat"/>
                          <a:cs typeface="Montserrat"/>
                          <a:sym typeface="Montserrat"/>
                        </a:rPr>
                        <a:t>Millions</a:t>
                      </a:r>
                      <a:endParaRPr sz="17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extLst>
                  <a:ext uri="{0D108BD9-81ED-4DB2-BD59-A6C34878D82A}">
                    <a16:rowId xmlns:a16="http://schemas.microsoft.com/office/drawing/2014/main" val="10001"/>
                  </a:ext>
                </a:extLst>
              </a:tr>
              <a:tr h="579833">
                <a:tc>
                  <a:txBody>
                    <a:bodyPr/>
                    <a:lstStyle/>
                    <a:p>
                      <a:pPr marL="0" lvl="0" indent="0" algn="ctr" rtl="0">
                        <a:lnSpc>
                          <a:spcPct val="115000"/>
                        </a:lnSpc>
                        <a:spcBef>
                          <a:spcPts val="0"/>
                        </a:spcBef>
                        <a:spcAft>
                          <a:spcPts val="0"/>
                        </a:spcAft>
                        <a:buNone/>
                      </a:pPr>
                      <a:endParaRPr sz="1600" b="1">
                        <a:solidFill>
                          <a:srgbClr val="FFFFFF"/>
                        </a:solidFill>
                        <a:latin typeface="Montserrat"/>
                        <a:ea typeface="Montserrat"/>
                        <a:cs typeface="Montserrat"/>
                        <a:sym typeface="Montserrat"/>
                      </a:endParaRPr>
                    </a:p>
                  </a:txBody>
                  <a:tcPr marL="12700" marR="12700" marT="12700" marB="121900" anchor="b">
                    <a:lnL w="63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2021</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2022</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Change</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2021</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2022</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Change</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2021</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2022</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tc>
                  <a:txBody>
                    <a:bodyPr/>
                    <a:lstStyle/>
                    <a:p>
                      <a:pPr marL="0" lvl="0" indent="0" algn="ctr" rtl="0">
                        <a:lnSpc>
                          <a:spcPct val="115000"/>
                        </a:lnSpc>
                        <a:spcBef>
                          <a:spcPts val="0"/>
                        </a:spcBef>
                        <a:spcAft>
                          <a:spcPts val="0"/>
                        </a:spcAft>
                        <a:buNone/>
                      </a:pPr>
                      <a:r>
                        <a:rPr lang="en" sz="1600" b="1">
                          <a:solidFill>
                            <a:srgbClr val="FFFFFF"/>
                          </a:solidFill>
                          <a:latin typeface="Montserrat"/>
                          <a:ea typeface="Montserrat"/>
                          <a:cs typeface="Montserrat"/>
                          <a:sym typeface="Montserrat"/>
                        </a:rPr>
                        <a:t>Change</a:t>
                      </a:r>
                      <a:endParaRPr sz="1600" b="1">
                        <a:solidFill>
                          <a:srgbClr val="FFFFFF"/>
                        </a:solidFill>
                        <a:latin typeface="Montserrat"/>
                        <a:ea typeface="Montserrat"/>
                        <a:cs typeface="Montserrat"/>
                        <a:sym typeface="Montserrat"/>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5380"/>
                    </a:solidFill>
                  </a:tcPr>
                </a:tc>
                <a:extLst>
                  <a:ext uri="{0D108BD9-81ED-4DB2-BD59-A6C34878D82A}">
                    <a16:rowId xmlns:a16="http://schemas.microsoft.com/office/drawing/2014/main" val="10002"/>
                  </a:ext>
                </a:extLst>
              </a:tr>
              <a:tr h="951125">
                <a:tc>
                  <a:txBody>
                    <a:bodyPr/>
                    <a:lstStyle/>
                    <a:p>
                      <a:pPr marL="0" lvl="0" indent="0" algn="ctr" rtl="0">
                        <a:spcBef>
                          <a:spcPts val="0"/>
                        </a:spcBef>
                        <a:spcAft>
                          <a:spcPts val="0"/>
                        </a:spcAft>
                        <a:buNone/>
                      </a:pPr>
                      <a:r>
                        <a:rPr lang="en" sz="2400" b="1"/>
                        <a:t>Wisconsin</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0"/>
                        </a:spcBef>
                        <a:spcAft>
                          <a:spcPts val="0"/>
                        </a:spcAft>
                        <a:buNone/>
                      </a:pPr>
                      <a:r>
                        <a:rPr lang="en" sz="2400"/>
                        <a:t>169,707</a:t>
                      </a:r>
                      <a:endParaRPr sz="24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0"/>
                        </a:spcBef>
                        <a:spcAft>
                          <a:spcPts val="0"/>
                        </a:spcAft>
                        <a:buNone/>
                      </a:pPr>
                      <a:r>
                        <a:rPr lang="en" sz="2400"/>
                        <a:t>174,623</a:t>
                      </a:r>
                      <a:endParaRPr sz="24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0"/>
                        </a:spcBef>
                        <a:spcAft>
                          <a:spcPts val="0"/>
                        </a:spcAft>
                        <a:buNone/>
                      </a:pPr>
                      <a:r>
                        <a:rPr lang="en" sz="2400">
                          <a:solidFill>
                            <a:srgbClr val="0070C0"/>
                          </a:solidFill>
                        </a:rPr>
                        <a:t>2.9%</a:t>
                      </a:r>
                      <a:endParaRPr sz="2400">
                        <a:solidFill>
                          <a:srgbClr val="0070C0"/>
                        </a:solidFill>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0"/>
                        </a:spcBef>
                        <a:spcAft>
                          <a:spcPts val="0"/>
                        </a:spcAft>
                        <a:buNone/>
                      </a:pPr>
                      <a:r>
                        <a:rPr lang="en" sz="2400"/>
                        <a:t>$5,798.3</a:t>
                      </a:r>
                      <a:endParaRPr sz="24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0"/>
                        </a:spcBef>
                        <a:spcAft>
                          <a:spcPts val="0"/>
                        </a:spcAft>
                        <a:buNone/>
                      </a:pPr>
                      <a:r>
                        <a:rPr lang="en" sz="2400"/>
                        <a:t>$6,525.7</a:t>
                      </a:r>
                      <a:endParaRPr sz="24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0"/>
                        </a:spcBef>
                        <a:spcAft>
                          <a:spcPts val="0"/>
                        </a:spcAft>
                        <a:buNone/>
                      </a:pPr>
                      <a:r>
                        <a:rPr lang="en" sz="2400">
                          <a:solidFill>
                            <a:srgbClr val="0070C0"/>
                          </a:solidFill>
                        </a:rPr>
                        <a:t>12.5%</a:t>
                      </a:r>
                      <a:endParaRPr sz="2400">
                        <a:solidFill>
                          <a:srgbClr val="0070C0"/>
                        </a:solidFill>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0"/>
                        </a:spcBef>
                        <a:spcAft>
                          <a:spcPts val="0"/>
                        </a:spcAft>
                        <a:buNone/>
                      </a:pPr>
                      <a:r>
                        <a:rPr lang="en" sz="2400"/>
                        <a:t>$1,388.2</a:t>
                      </a:r>
                      <a:endParaRPr sz="24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0"/>
                        </a:spcBef>
                        <a:spcAft>
                          <a:spcPts val="0"/>
                        </a:spcAft>
                        <a:buNone/>
                      </a:pPr>
                      <a:r>
                        <a:rPr lang="en" sz="2400"/>
                        <a:t>$1,516.2</a:t>
                      </a:r>
                      <a:endParaRPr sz="2400"/>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0"/>
                        </a:spcBef>
                        <a:spcAft>
                          <a:spcPts val="0"/>
                        </a:spcAft>
                        <a:buNone/>
                      </a:pPr>
                      <a:r>
                        <a:rPr lang="en" sz="2400">
                          <a:solidFill>
                            <a:srgbClr val="0070C0"/>
                          </a:solidFill>
                        </a:rPr>
                        <a:t>9.2%</a:t>
                      </a:r>
                      <a:endParaRPr sz="2400">
                        <a:solidFill>
                          <a:srgbClr val="0070C0"/>
                        </a:solidFill>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866120">
                <a:tc>
                  <a:txBody>
                    <a:bodyPr/>
                    <a:lstStyle/>
                    <a:p>
                      <a:pPr marL="0" lvl="0" indent="0" algn="ctr" rtl="0">
                        <a:spcBef>
                          <a:spcPts val="0"/>
                        </a:spcBef>
                        <a:spcAft>
                          <a:spcPts val="0"/>
                        </a:spcAft>
                        <a:buNone/>
                      </a:pPr>
                      <a:r>
                        <a:rPr lang="en" sz="2400" b="1"/>
                        <a:t>Door County</a:t>
                      </a:r>
                      <a:endParaRPr sz="2400" b="1"/>
                    </a:p>
                  </a:txBody>
                  <a:tcPr marL="1143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2400" b="1"/>
                        <a:t>3,321</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2400" b="1"/>
                        <a:t>3,335</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2400" b="1">
                          <a:solidFill>
                            <a:srgbClr val="0070C0"/>
                          </a:solidFill>
                        </a:rPr>
                        <a:t>0.4%</a:t>
                      </a:r>
                      <a:endParaRPr sz="2400" b="1">
                        <a:solidFill>
                          <a:srgbClr val="0070C0"/>
                        </a:solidFill>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2400" b="1"/>
                        <a:t>$102.5</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2400" b="1"/>
                        <a:t>$113.3</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2400" b="1">
                          <a:solidFill>
                            <a:srgbClr val="0070C0"/>
                          </a:solidFill>
                        </a:rPr>
                        <a:t>10.5%</a:t>
                      </a:r>
                      <a:endParaRPr sz="2400" b="1">
                        <a:solidFill>
                          <a:srgbClr val="0070C0"/>
                        </a:solidFill>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2400" b="1"/>
                        <a:t>$42.7</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2400" b="1"/>
                        <a:t>$50.7</a:t>
                      </a:r>
                      <a:endParaRPr sz="2400" b="1"/>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2400" b="1">
                          <a:solidFill>
                            <a:srgbClr val="0070C0"/>
                          </a:solidFill>
                        </a:rPr>
                        <a:t>18.6%</a:t>
                      </a:r>
                      <a:endParaRPr sz="2400" b="1">
                        <a:solidFill>
                          <a:srgbClr val="0070C0"/>
                        </a:solidFill>
                      </a:endParaRPr>
                    </a:p>
                  </a:txBody>
                  <a:tcPr marL="12700" marR="12700" marT="12700" marB="1219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0"/>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115" name="Google Shape;115;p20"/>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116" name="Google Shape;116;p20"/>
          <p:cNvSpPr txBox="1"/>
          <p:nvPr/>
        </p:nvSpPr>
        <p:spPr>
          <a:xfrm>
            <a:off x="618900" y="406284"/>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Primary Results: </a:t>
            </a:r>
            <a:r>
              <a:rPr lang="en" sz="4000">
                <a:solidFill>
                  <a:srgbClr val="0070C0"/>
                </a:solidFill>
                <a:latin typeface="Calibri"/>
                <a:ea typeface="Calibri"/>
                <a:cs typeface="Calibri"/>
                <a:sym typeface="Calibri"/>
              </a:rPr>
              <a:t>2022 Visitation &amp; Spend by DMA</a:t>
            </a:r>
            <a:endParaRPr sz="3600">
              <a:solidFill>
                <a:srgbClr val="0070C0"/>
              </a:solidFill>
              <a:latin typeface="Calibri"/>
              <a:ea typeface="Calibri"/>
              <a:cs typeface="Calibri"/>
              <a:sym typeface="Calibri"/>
            </a:endParaRPr>
          </a:p>
        </p:txBody>
      </p:sp>
      <p:pic>
        <p:nvPicPr>
          <p:cNvPr id="117" name="Google Shape;117;p20"/>
          <p:cNvPicPr preferRelativeResize="0"/>
          <p:nvPr/>
        </p:nvPicPr>
        <p:blipFill rotWithShape="1">
          <a:blip r:embed="rId5">
            <a:alphaModFix/>
          </a:blip>
          <a:srcRect l="17018" t="17192" r="568" b="1631"/>
          <a:stretch/>
        </p:blipFill>
        <p:spPr>
          <a:xfrm>
            <a:off x="1955301" y="1246734"/>
            <a:ext cx="10236703" cy="4091401"/>
          </a:xfrm>
          <a:prstGeom prst="rect">
            <a:avLst/>
          </a:prstGeom>
          <a:noFill/>
          <a:ln>
            <a:noFill/>
          </a:ln>
        </p:spPr>
      </p:pic>
      <p:sp>
        <p:nvSpPr>
          <p:cNvPr id="118" name="Google Shape;118;p20"/>
          <p:cNvSpPr txBox="1"/>
          <p:nvPr/>
        </p:nvSpPr>
        <p:spPr>
          <a:xfrm>
            <a:off x="8960667" y="5821633"/>
            <a:ext cx="2850800" cy="451302"/>
          </a:xfrm>
          <a:prstGeom prst="rect">
            <a:avLst/>
          </a:prstGeom>
          <a:noFill/>
          <a:ln>
            <a:noFill/>
          </a:ln>
        </p:spPr>
        <p:txBody>
          <a:bodyPr spcFirstLastPara="1" wrap="square" lIns="121900" tIns="121900" rIns="121900" bIns="121900" anchor="t" anchorCtr="0">
            <a:spAutoFit/>
          </a:bodyPr>
          <a:lstStyle/>
          <a:p>
            <a:r>
              <a:rPr lang="en" sz="1333">
                <a:solidFill>
                  <a:srgbClr val="01426A"/>
                </a:solidFill>
              </a:rPr>
              <a:t>Source: Near/Affinity</a:t>
            </a:r>
            <a:endParaRPr sz="1333">
              <a:solidFill>
                <a:srgbClr val="01426A"/>
              </a:solidFill>
            </a:endParaRPr>
          </a:p>
        </p:txBody>
      </p:sp>
      <p:sp>
        <p:nvSpPr>
          <p:cNvPr id="119" name="Google Shape;119;p20"/>
          <p:cNvSpPr txBox="1"/>
          <p:nvPr/>
        </p:nvSpPr>
        <p:spPr>
          <a:xfrm>
            <a:off x="-1974600" y="2087433"/>
            <a:ext cx="4000000" cy="410393"/>
          </a:xfrm>
          <a:prstGeom prst="rect">
            <a:avLst/>
          </a:prstGeom>
          <a:noFill/>
          <a:ln>
            <a:noFill/>
          </a:ln>
        </p:spPr>
        <p:txBody>
          <a:bodyPr spcFirstLastPara="1" wrap="square" lIns="121900" tIns="121900" rIns="121900" bIns="121900" anchor="t" anchorCtr="0">
            <a:spAutoFit/>
          </a:bodyPr>
          <a:lstStyle/>
          <a:p>
            <a:pPr algn="r"/>
            <a:r>
              <a:rPr lang="en" sz="1067">
                <a:solidFill>
                  <a:srgbClr val="01426A"/>
                </a:solidFill>
              </a:rPr>
              <a:t>Green Bay - Appleton, WI</a:t>
            </a:r>
            <a:endParaRPr sz="1333">
              <a:solidFill>
                <a:srgbClr val="01426A"/>
              </a:solidFill>
            </a:endParaRPr>
          </a:p>
        </p:txBody>
      </p:sp>
      <p:sp>
        <p:nvSpPr>
          <p:cNvPr id="120" name="Google Shape;120;p20"/>
          <p:cNvSpPr txBox="1"/>
          <p:nvPr/>
        </p:nvSpPr>
        <p:spPr>
          <a:xfrm>
            <a:off x="-1974600" y="2359667"/>
            <a:ext cx="4000000" cy="410393"/>
          </a:xfrm>
          <a:prstGeom prst="rect">
            <a:avLst/>
          </a:prstGeom>
          <a:noFill/>
          <a:ln>
            <a:noFill/>
          </a:ln>
        </p:spPr>
        <p:txBody>
          <a:bodyPr spcFirstLastPara="1" wrap="square" lIns="121900" tIns="121900" rIns="121900" bIns="121900" anchor="t" anchorCtr="0">
            <a:spAutoFit/>
          </a:bodyPr>
          <a:lstStyle/>
          <a:p>
            <a:pPr algn="r"/>
            <a:r>
              <a:rPr lang="en" sz="1067">
                <a:solidFill>
                  <a:srgbClr val="01426A"/>
                </a:solidFill>
              </a:rPr>
              <a:t>Milwaukee, WI</a:t>
            </a:r>
            <a:endParaRPr sz="1333">
              <a:solidFill>
                <a:srgbClr val="01426A"/>
              </a:solidFill>
            </a:endParaRPr>
          </a:p>
        </p:txBody>
      </p:sp>
      <p:sp>
        <p:nvSpPr>
          <p:cNvPr id="121" name="Google Shape;121;p20"/>
          <p:cNvSpPr txBox="1"/>
          <p:nvPr/>
        </p:nvSpPr>
        <p:spPr>
          <a:xfrm>
            <a:off x="-1974600" y="2623867"/>
            <a:ext cx="4000000" cy="410393"/>
          </a:xfrm>
          <a:prstGeom prst="rect">
            <a:avLst/>
          </a:prstGeom>
          <a:noFill/>
          <a:ln>
            <a:noFill/>
          </a:ln>
        </p:spPr>
        <p:txBody>
          <a:bodyPr spcFirstLastPara="1" wrap="square" lIns="121900" tIns="121900" rIns="121900" bIns="121900" anchor="t" anchorCtr="0">
            <a:spAutoFit/>
          </a:bodyPr>
          <a:lstStyle/>
          <a:p>
            <a:pPr algn="r"/>
            <a:r>
              <a:rPr lang="en" sz="1067">
                <a:solidFill>
                  <a:srgbClr val="01426A"/>
                </a:solidFill>
              </a:rPr>
              <a:t>Chicago, IL</a:t>
            </a:r>
            <a:endParaRPr sz="1333">
              <a:solidFill>
                <a:srgbClr val="01426A"/>
              </a:solidFill>
            </a:endParaRPr>
          </a:p>
        </p:txBody>
      </p:sp>
      <p:sp>
        <p:nvSpPr>
          <p:cNvPr id="122" name="Google Shape;122;p20"/>
          <p:cNvSpPr txBox="1"/>
          <p:nvPr/>
        </p:nvSpPr>
        <p:spPr>
          <a:xfrm>
            <a:off x="-1974600" y="2900900"/>
            <a:ext cx="4000000" cy="410393"/>
          </a:xfrm>
          <a:prstGeom prst="rect">
            <a:avLst/>
          </a:prstGeom>
          <a:noFill/>
          <a:ln>
            <a:noFill/>
          </a:ln>
        </p:spPr>
        <p:txBody>
          <a:bodyPr spcFirstLastPara="1" wrap="square" lIns="121900" tIns="121900" rIns="121900" bIns="121900" anchor="t" anchorCtr="0">
            <a:spAutoFit/>
          </a:bodyPr>
          <a:lstStyle/>
          <a:p>
            <a:pPr algn="r"/>
            <a:r>
              <a:rPr lang="en" sz="1067">
                <a:solidFill>
                  <a:srgbClr val="01426A"/>
                </a:solidFill>
              </a:rPr>
              <a:t>Madison, WI</a:t>
            </a:r>
            <a:endParaRPr sz="1333">
              <a:solidFill>
                <a:srgbClr val="01426A"/>
              </a:solidFill>
            </a:endParaRPr>
          </a:p>
        </p:txBody>
      </p:sp>
      <p:sp>
        <p:nvSpPr>
          <p:cNvPr id="123" name="Google Shape;123;p20"/>
          <p:cNvSpPr txBox="1"/>
          <p:nvPr/>
        </p:nvSpPr>
        <p:spPr>
          <a:xfrm>
            <a:off x="-1974600" y="3169117"/>
            <a:ext cx="4000000" cy="410393"/>
          </a:xfrm>
          <a:prstGeom prst="rect">
            <a:avLst/>
          </a:prstGeom>
          <a:noFill/>
          <a:ln>
            <a:noFill/>
          </a:ln>
        </p:spPr>
        <p:txBody>
          <a:bodyPr spcFirstLastPara="1" wrap="square" lIns="121900" tIns="121900" rIns="121900" bIns="121900" anchor="t" anchorCtr="0">
            <a:spAutoFit/>
          </a:bodyPr>
          <a:lstStyle/>
          <a:p>
            <a:pPr algn="r"/>
            <a:r>
              <a:rPr lang="en" sz="1067">
                <a:solidFill>
                  <a:srgbClr val="01426A"/>
                </a:solidFill>
              </a:rPr>
              <a:t>Minneapolis - St. Paul, MN</a:t>
            </a:r>
            <a:endParaRPr sz="1333">
              <a:solidFill>
                <a:srgbClr val="01426A"/>
              </a:solidFill>
            </a:endParaRPr>
          </a:p>
        </p:txBody>
      </p:sp>
      <p:sp>
        <p:nvSpPr>
          <p:cNvPr id="124" name="Google Shape;124;p20"/>
          <p:cNvSpPr txBox="1"/>
          <p:nvPr/>
        </p:nvSpPr>
        <p:spPr>
          <a:xfrm>
            <a:off x="-1974600" y="3442133"/>
            <a:ext cx="4000000" cy="410393"/>
          </a:xfrm>
          <a:prstGeom prst="rect">
            <a:avLst/>
          </a:prstGeom>
          <a:noFill/>
          <a:ln>
            <a:noFill/>
          </a:ln>
        </p:spPr>
        <p:txBody>
          <a:bodyPr spcFirstLastPara="1" wrap="square" lIns="121900" tIns="121900" rIns="121900" bIns="121900" anchor="t" anchorCtr="0">
            <a:spAutoFit/>
          </a:bodyPr>
          <a:lstStyle/>
          <a:p>
            <a:pPr algn="r"/>
            <a:r>
              <a:rPr lang="en" sz="1067">
                <a:solidFill>
                  <a:srgbClr val="01426A"/>
                </a:solidFill>
              </a:rPr>
              <a:t>Wausau - Rhinelander, WI</a:t>
            </a:r>
            <a:endParaRPr sz="1333">
              <a:solidFill>
                <a:srgbClr val="01426A"/>
              </a:solidFill>
            </a:endParaRPr>
          </a:p>
        </p:txBody>
      </p:sp>
      <p:sp>
        <p:nvSpPr>
          <p:cNvPr id="125" name="Google Shape;125;p20"/>
          <p:cNvSpPr txBox="1"/>
          <p:nvPr/>
        </p:nvSpPr>
        <p:spPr>
          <a:xfrm>
            <a:off x="-1974600" y="3743217"/>
            <a:ext cx="4000000" cy="410393"/>
          </a:xfrm>
          <a:prstGeom prst="rect">
            <a:avLst/>
          </a:prstGeom>
          <a:noFill/>
          <a:ln>
            <a:noFill/>
          </a:ln>
        </p:spPr>
        <p:txBody>
          <a:bodyPr spcFirstLastPara="1" wrap="square" lIns="121900" tIns="121900" rIns="121900" bIns="121900" anchor="t" anchorCtr="0">
            <a:spAutoFit/>
          </a:bodyPr>
          <a:lstStyle/>
          <a:p>
            <a:pPr algn="r"/>
            <a:r>
              <a:rPr lang="en" sz="1067">
                <a:solidFill>
                  <a:srgbClr val="01426A"/>
                </a:solidFill>
              </a:rPr>
              <a:t>La Crosse - Eau Claire, WI</a:t>
            </a:r>
            <a:endParaRPr sz="1333">
              <a:solidFill>
                <a:srgbClr val="01426A"/>
              </a:solidFill>
            </a:endParaRPr>
          </a:p>
        </p:txBody>
      </p:sp>
      <p:sp>
        <p:nvSpPr>
          <p:cNvPr id="126" name="Google Shape;126;p20"/>
          <p:cNvSpPr txBox="1"/>
          <p:nvPr/>
        </p:nvSpPr>
        <p:spPr>
          <a:xfrm>
            <a:off x="-1974600" y="4019517"/>
            <a:ext cx="4000000" cy="410393"/>
          </a:xfrm>
          <a:prstGeom prst="rect">
            <a:avLst/>
          </a:prstGeom>
          <a:noFill/>
          <a:ln>
            <a:noFill/>
          </a:ln>
        </p:spPr>
        <p:txBody>
          <a:bodyPr spcFirstLastPara="1" wrap="square" lIns="121900" tIns="121900" rIns="121900" bIns="121900" anchor="t" anchorCtr="0">
            <a:spAutoFit/>
          </a:bodyPr>
          <a:lstStyle/>
          <a:p>
            <a:pPr algn="r"/>
            <a:r>
              <a:rPr lang="en" sz="1067">
                <a:solidFill>
                  <a:srgbClr val="01426A"/>
                </a:solidFill>
              </a:rPr>
              <a:t>Rockford, IL</a:t>
            </a:r>
            <a:endParaRPr sz="1333">
              <a:solidFill>
                <a:srgbClr val="01426A"/>
              </a:solidFill>
            </a:endParaRPr>
          </a:p>
        </p:txBody>
      </p:sp>
      <p:sp>
        <p:nvSpPr>
          <p:cNvPr id="127" name="Google Shape;127;p20"/>
          <p:cNvSpPr txBox="1"/>
          <p:nvPr/>
        </p:nvSpPr>
        <p:spPr>
          <a:xfrm>
            <a:off x="-1974600" y="4317333"/>
            <a:ext cx="4000000" cy="410393"/>
          </a:xfrm>
          <a:prstGeom prst="rect">
            <a:avLst/>
          </a:prstGeom>
          <a:noFill/>
          <a:ln>
            <a:noFill/>
          </a:ln>
        </p:spPr>
        <p:txBody>
          <a:bodyPr spcFirstLastPara="1" wrap="square" lIns="121900" tIns="121900" rIns="121900" bIns="121900" anchor="t" anchorCtr="0">
            <a:spAutoFit/>
          </a:bodyPr>
          <a:lstStyle/>
          <a:p>
            <a:pPr algn="r"/>
            <a:r>
              <a:rPr lang="en" sz="1067">
                <a:solidFill>
                  <a:srgbClr val="01426A"/>
                </a:solidFill>
              </a:rPr>
              <a:t>St. Louis, MO</a:t>
            </a:r>
            <a:endParaRPr sz="1333">
              <a:solidFill>
                <a:srgbClr val="01426A"/>
              </a:solidFill>
            </a:endParaRPr>
          </a:p>
        </p:txBody>
      </p:sp>
      <p:sp>
        <p:nvSpPr>
          <p:cNvPr id="128" name="Google Shape;128;p20"/>
          <p:cNvSpPr txBox="1"/>
          <p:nvPr/>
        </p:nvSpPr>
        <p:spPr>
          <a:xfrm>
            <a:off x="-1974600" y="4596900"/>
            <a:ext cx="4000000" cy="410393"/>
          </a:xfrm>
          <a:prstGeom prst="rect">
            <a:avLst/>
          </a:prstGeom>
          <a:noFill/>
          <a:ln>
            <a:noFill/>
          </a:ln>
        </p:spPr>
        <p:txBody>
          <a:bodyPr spcFirstLastPara="1" wrap="square" lIns="121900" tIns="121900" rIns="121900" bIns="121900" anchor="t" anchorCtr="0">
            <a:spAutoFit/>
          </a:bodyPr>
          <a:lstStyle/>
          <a:p>
            <a:pPr algn="r"/>
            <a:r>
              <a:rPr lang="en" sz="1067">
                <a:solidFill>
                  <a:srgbClr val="01426A"/>
                </a:solidFill>
              </a:rPr>
              <a:t>Davenport, IA/Moline, IL</a:t>
            </a:r>
            <a:endParaRPr sz="1333">
              <a:solidFill>
                <a:srgbClr val="01426A"/>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1"/>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134" name="Google Shape;134;p21"/>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135" name="Google Shape;135;p21"/>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Primary Results: </a:t>
            </a:r>
            <a:r>
              <a:rPr lang="en" sz="4000">
                <a:solidFill>
                  <a:srgbClr val="0070C0"/>
                </a:solidFill>
                <a:latin typeface="Calibri"/>
                <a:ea typeface="Calibri"/>
                <a:cs typeface="Calibri"/>
                <a:sym typeface="Calibri"/>
              </a:rPr>
              <a:t>Seasonal Distribution</a:t>
            </a:r>
            <a:endParaRPr sz="3600">
              <a:solidFill>
                <a:srgbClr val="0070C0"/>
              </a:solidFill>
              <a:latin typeface="Calibri"/>
              <a:ea typeface="Calibri"/>
              <a:cs typeface="Calibri"/>
              <a:sym typeface="Calibri"/>
            </a:endParaRPr>
          </a:p>
        </p:txBody>
      </p:sp>
      <p:pic>
        <p:nvPicPr>
          <p:cNvPr id="136" name="Google Shape;136;p21"/>
          <p:cNvPicPr preferRelativeResize="0"/>
          <p:nvPr/>
        </p:nvPicPr>
        <p:blipFill rotWithShape="1">
          <a:blip r:embed="rId5">
            <a:alphaModFix/>
          </a:blip>
          <a:srcRect l="3993" t="3552" b="3923"/>
          <a:stretch/>
        </p:blipFill>
        <p:spPr>
          <a:xfrm>
            <a:off x="1151268" y="1811200"/>
            <a:ext cx="10660201" cy="3120400"/>
          </a:xfrm>
          <a:prstGeom prst="rect">
            <a:avLst/>
          </a:prstGeom>
          <a:noFill/>
          <a:ln>
            <a:noFill/>
          </a:ln>
        </p:spPr>
      </p:pic>
      <p:sp>
        <p:nvSpPr>
          <p:cNvPr id="137" name="Google Shape;137;p21"/>
          <p:cNvSpPr txBox="1"/>
          <p:nvPr/>
        </p:nvSpPr>
        <p:spPr>
          <a:xfrm>
            <a:off x="8960667" y="5821633"/>
            <a:ext cx="2850800" cy="451302"/>
          </a:xfrm>
          <a:prstGeom prst="rect">
            <a:avLst/>
          </a:prstGeom>
          <a:noFill/>
          <a:ln>
            <a:noFill/>
          </a:ln>
        </p:spPr>
        <p:txBody>
          <a:bodyPr spcFirstLastPara="1" wrap="square" lIns="121900" tIns="121900" rIns="121900" bIns="121900" anchor="t" anchorCtr="0">
            <a:spAutoFit/>
          </a:bodyPr>
          <a:lstStyle/>
          <a:p>
            <a:r>
              <a:rPr lang="en" sz="1333">
                <a:solidFill>
                  <a:srgbClr val="01426A"/>
                </a:solidFill>
              </a:rPr>
              <a:t>Source: Near</a:t>
            </a:r>
            <a:endParaRPr sz="1333">
              <a:solidFill>
                <a:srgbClr val="01426A"/>
              </a:solidFill>
            </a:endParaRPr>
          </a:p>
        </p:txBody>
      </p:sp>
      <p:sp>
        <p:nvSpPr>
          <p:cNvPr id="138" name="Google Shape;138;p21"/>
          <p:cNvSpPr txBox="1"/>
          <p:nvPr/>
        </p:nvSpPr>
        <p:spPr>
          <a:xfrm>
            <a:off x="462333" y="2936601"/>
            <a:ext cx="4000000" cy="492402"/>
          </a:xfrm>
          <a:prstGeom prst="rect">
            <a:avLst/>
          </a:prstGeom>
          <a:noFill/>
          <a:ln>
            <a:noFill/>
          </a:ln>
        </p:spPr>
        <p:txBody>
          <a:bodyPr spcFirstLastPara="1" wrap="square" lIns="121900" tIns="121900" rIns="121900" bIns="121900" anchor="t" anchorCtr="0">
            <a:spAutoFit/>
          </a:bodyPr>
          <a:lstStyle/>
          <a:p>
            <a:r>
              <a:rPr lang="en" sz="1600" b="1">
                <a:solidFill>
                  <a:srgbClr val="01426A"/>
                </a:solidFill>
              </a:rPr>
              <a:t>2021</a:t>
            </a:r>
            <a:endParaRPr sz="2400">
              <a:solidFill>
                <a:srgbClr val="01426A"/>
              </a:solidFill>
            </a:endParaRPr>
          </a:p>
        </p:txBody>
      </p:sp>
      <p:sp>
        <p:nvSpPr>
          <p:cNvPr id="139" name="Google Shape;139;p21"/>
          <p:cNvSpPr txBox="1"/>
          <p:nvPr/>
        </p:nvSpPr>
        <p:spPr>
          <a:xfrm>
            <a:off x="462333" y="4083734"/>
            <a:ext cx="4000000" cy="492402"/>
          </a:xfrm>
          <a:prstGeom prst="rect">
            <a:avLst/>
          </a:prstGeom>
          <a:noFill/>
          <a:ln>
            <a:noFill/>
          </a:ln>
        </p:spPr>
        <p:txBody>
          <a:bodyPr spcFirstLastPara="1" wrap="square" lIns="121900" tIns="121900" rIns="121900" bIns="121900" anchor="t" anchorCtr="0">
            <a:spAutoFit/>
          </a:bodyPr>
          <a:lstStyle/>
          <a:p>
            <a:r>
              <a:rPr lang="en" sz="1600" b="1">
                <a:solidFill>
                  <a:srgbClr val="01426A"/>
                </a:solidFill>
              </a:rPr>
              <a:t>2022</a:t>
            </a:r>
            <a:endParaRPr sz="2400">
              <a:solidFill>
                <a:srgbClr val="01426A"/>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2"/>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145" name="Google Shape;145;p22"/>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146" name="Google Shape;146;p22"/>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Owned Media Results</a:t>
            </a:r>
            <a:endParaRPr sz="3600" b="1">
              <a:solidFill>
                <a:srgbClr val="073763"/>
              </a:solidFill>
              <a:latin typeface="Calibri"/>
              <a:ea typeface="Calibri"/>
              <a:cs typeface="Calibri"/>
              <a:sym typeface="Calibri"/>
            </a:endParaRPr>
          </a:p>
        </p:txBody>
      </p:sp>
      <p:sp>
        <p:nvSpPr>
          <p:cNvPr id="147" name="Google Shape;147;p22"/>
          <p:cNvSpPr txBox="1"/>
          <p:nvPr/>
        </p:nvSpPr>
        <p:spPr>
          <a:xfrm>
            <a:off x="618900" y="1310067"/>
            <a:ext cx="7441600" cy="4144684"/>
          </a:xfrm>
          <a:prstGeom prst="rect">
            <a:avLst/>
          </a:prstGeom>
          <a:noFill/>
          <a:ln>
            <a:noFill/>
          </a:ln>
        </p:spPr>
        <p:txBody>
          <a:bodyPr spcFirstLastPara="1" wrap="square" lIns="121900" tIns="121900" rIns="121900" bIns="121900" anchor="t" anchorCtr="0">
            <a:spAutoFit/>
          </a:bodyPr>
          <a:lstStyle/>
          <a:p>
            <a:r>
              <a:rPr lang="en" sz="1600" b="1">
                <a:solidFill>
                  <a:srgbClr val="01426A"/>
                </a:solidFill>
              </a:rPr>
              <a:t>DoorCounty.com</a:t>
            </a:r>
            <a:endParaRPr sz="1600">
              <a:solidFill>
                <a:srgbClr val="01426A"/>
              </a:solidFill>
            </a:endParaRPr>
          </a:p>
          <a:p>
            <a:pPr marL="609585" indent="-406390">
              <a:buClr>
                <a:srgbClr val="01426A"/>
              </a:buClr>
              <a:buSzPts val="1200"/>
              <a:buChar char="➔"/>
            </a:pPr>
            <a:r>
              <a:rPr lang="en" sz="1600">
                <a:solidFill>
                  <a:srgbClr val="01426A"/>
                </a:solidFill>
              </a:rPr>
              <a:t>1.83 million visitors to site</a:t>
            </a:r>
            <a:endParaRPr sz="1600">
              <a:solidFill>
                <a:srgbClr val="01426A"/>
              </a:solidFill>
            </a:endParaRPr>
          </a:p>
          <a:p>
            <a:pPr marL="609585" indent="-406390">
              <a:buClr>
                <a:srgbClr val="01426A"/>
              </a:buClr>
              <a:buSzPts val="1200"/>
              <a:buChar char="➔"/>
            </a:pPr>
            <a:r>
              <a:rPr lang="en" sz="1600">
                <a:solidFill>
                  <a:srgbClr val="01426A"/>
                </a:solidFill>
              </a:rPr>
              <a:t>197,484 searches for lodging through Book Direct</a:t>
            </a:r>
            <a:endParaRPr sz="1600">
              <a:solidFill>
                <a:srgbClr val="01426A"/>
              </a:solidFill>
            </a:endParaRPr>
          </a:p>
          <a:p>
            <a:pPr marL="609585" indent="-406390">
              <a:buClr>
                <a:srgbClr val="01426A"/>
              </a:buClr>
              <a:buSzPts val="1200"/>
              <a:buChar char="➔"/>
            </a:pPr>
            <a:r>
              <a:rPr lang="en" sz="1600">
                <a:solidFill>
                  <a:srgbClr val="01426A"/>
                </a:solidFill>
              </a:rPr>
              <a:t>Migration to new CMS (Kentico) in July</a:t>
            </a:r>
            <a:endParaRPr sz="1600">
              <a:solidFill>
                <a:srgbClr val="01426A"/>
              </a:solidFill>
            </a:endParaRPr>
          </a:p>
          <a:p>
            <a:pPr marL="609585" indent="-406390">
              <a:buClr>
                <a:srgbClr val="01426A"/>
              </a:buClr>
              <a:buSzPts val="1200"/>
              <a:buChar char="➔"/>
            </a:pPr>
            <a:r>
              <a:rPr lang="en" sz="1600">
                <a:solidFill>
                  <a:srgbClr val="01426A"/>
                </a:solidFill>
              </a:rPr>
              <a:t>Implemented 9 conversion goals on site </a:t>
            </a:r>
            <a:endParaRPr sz="1600">
              <a:solidFill>
                <a:srgbClr val="01426A"/>
              </a:solidFill>
            </a:endParaRPr>
          </a:p>
          <a:p>
            <a:pPr>
              <a:spcBef>
                <a:spcPts val="1600"/>
              </a:spcBef>
            </a:pPr>
            <a:r>
              <a:rPr lang="en" sz="1600" b="1">
                <a:solidFill>
                  <a:srgbClr val="01426A"/>
                </a:solidFill>
              </a:rPr>
              <a:t>eNewsletter</a:t>
            </a:r>
            <a:endParaRPr sz="1600">
              <a:solidFill>
                <a:srgbClr val="01426A"/>
              </a:solidFill>
            </a:endParaRPr>
          </a:p>
          <a:p>
            <a:pPr marL="609585" indent="-406390">
              <a:buClr>
                <a:srgbClr val="01426A"/>
              </a:buClr>
              <a:buSzPts val="1200"/>
              <a:buChar char="➔"/>
            </a:pPr>
            <a:r>
              <a:rPr lang="en" sz="1600">
                <a:solidFill>
                  <a:srgbClr val="01426A"/>
                </a:solidFill>
              </a:rPr>
              <a:t>Average monthly subscribers: 226K</a:t>
            </a:r>
            <a:endParaRPr sz="1600">
              <a:solidFill>
                <a:srgbClr val="01426A"/>
              </a:solidFill>
            </a:endParaRPr>
          </a:p>
          <a:p>
            <a:pPr marL="609585" indent="-406390">
              <a:buClr>
                <a:srgbClr val="01426A"/>
              </a:buClr>
              <a:buSzPts val="1200"/>
              <a:buChar char="➔"/>
            </a:pPr>
            <a:r>
              <a:rPr lang="en" sz="1600">
                <a:solidFill>
                  <a:srgbClr val="01426A"/>
                </a:solidFill>
              </a:rPr>
              <a:t>Average open rate: 44.68% (benchmark 20.44%)</a:t>
            </a:r>
            <a:endParaRPr sz="1600">
              <a:solidFill>
                <a:srgbClr val="01426A"/>
              </a:solidFill>
            </a:endParaRPr>
          </a:p>
          <a:p>
            <a:pPr marL="609585" indent="-406390">
              <a:buClr>
                <a:srgbClr val="01426A"/>
              </a:buClr>
              <a:buSzPts val="1200"/>
              <a:buChar char="➔"/>
            </a:pPr>
            <a:r>
              <a:rPr lang="en" sz="1600">
                <a:solidFill>
                  <a:srgbClr val="01426A"/>
                </a:solidFill>
              </a:rPr>
              <a:t>Average click rate/engagement: 3.58% (benchmark 2.25%)</a:t>
            </a:r>
            <a:endParaRPr sz="1600">
              <a:solidFill>
                <a:srgbClr val="01426A"/>
              </a:solidFill>
            </a:endParaRPr>
          </a:p>
          <a:p>
            <a:endParaRPr sz="1600">
              <a:solidFill>
                <a:srgbClr val="01426A"/>
              </a:solidFill>
            </a:endParaRPr>
          </a:p>
          <a:p>
            <a:r>
              <a:rPr lang="en" sz="1600" b="1">
                <a:solidFill>
                  <a:srgbClr val="01426A"/>
                </a:solidFill>
              </a:rPr>
              <a:t>Social Media</a:t>
            </a:r>
            <a:endParaRPr sz="1600" b="1">
              <a:solidFill>
                <a:srgbClr val="01426A"/>
              </a:solidFill>
            </a:endParaRPr>
          </a:p>
          <a:p>
            <a:pPr marL="609585" indent="-406390">
              <a:buClr>
                <a:srgbClr val="01426A"/>
              </a:buClr>
              <a:buSzPts val="1200"/>
              <a:buChar char="➔"/>
            </a:pPr>
            <a:r>
              <a:rPr lang="en" sz="1600">
                <a:solidFill>
                  <a:srgbClr val="01426A"/>
                </a:solidFill>
              </a:rPr>
              <a:t>Total Impressions: 9.7 million (Facebook, Instagram, Twitter)</a:t>
            </a:r>
            <a:endParaRPr sz="1600">
              <a:solidFill>
                <a:srgbClr val="01426A"/>
              </a:solidFill>
            </a:endParaRPr>
          </a:p>
          <a:p>
            <a:pPr marL="609585" indent="-406390">
              <a:buClr>
                <a:srgbClr val="01426A"/>
              </a:buClr>
              <a:buSzPts val="1200"/>
              <a:buChar char="➔"/>
            </a:pPr>
            <a:r>
              <a:rPr lang="en" sz="1600">
                <a:solidFill>
                  <a:srgbClr val="01426A"/>
                </a:solidFill>
              </a:rPr>
              <a:t>Total Audience Engagement: 243.3K</a:t>
            </a:r>
            <a:endParaRPr sz="1600">
              <a:solidFill>
                <a:srgbClr val="01426A"/>
              </a:solidFill>
            </a:endParaRPr>
          </a:p>
          <a:p>
            <a:pPr marL="609585" indent="-406390">
              <a:buClr>
                <a:srgbClr val="01426A"/>
              </a:buClr>
              <a:buSzPts val="1200"/>
              <a:buChar char="➔"/>
            </a:pPr>
            <a:r>
              <a:rPr lang="en" sz="1600">
                <a:solidFill>
                  <a:srgbClr val="01426A"/>
                </a:solidFill>
              </a:rPr>
              <a:t>6 Giveaway campaigns - total 2.5K new followers</a:t>
            </a:r>
            <a:endParaRPr sz="1600">
              <a:solidFill>
                <a:srgbClr val="01426A"/>
              </a:solidFill>
            </a:endParaRPr>
          </a:p>
          <a:p>
            <a:pPr marL="609585" indent="-406390">
              <a:buClr>
                <a:srgbClr val="01426A"/>
              </a:buClr>
              <a:buSzPts val="1200"/>
              <a:buChar char="➔"/>
            </a:pPr>
            <a:r>
              <a:rPr lang="en" sz="1600">
                <a:solidFill>
                  <a:srgbClr val="01426A"/>
                </a:solidFill>
              </a:rPr>
              <a:t>Promoted 25 DDC partner businesses through c0-op advertising</a:t>
            </a:r>
            <a:endParaRPr sz="1600">
              <a:solidFill>
                <a:srgbClr val="01426A"/>
              </a:solidFill>
            </a:endParaRPr>
          </a:p>
        </p:txBody>
      </p:sp>
      <p:pic>
        <p:nvPicPr>
          <p:cNvPr id="148" name="Google Shape;148;p22"/>
          <p:cNvPicPr preferRelativeResize="0"/>
          <p:nvPr/>
        </p:nvPicPr>
        <p:blipFill>
          <a:blip r:embed="rId5">
            <a:alphaModFix/>
          </a:blip>
          <a:stretch>
            <a:fillRect/>
          </a:stretch>
        </p:blipFill>
        <p:spPr>
          <a:xfrm>
            <a:off x="6359567" y="183183"/>
            <a:ext cx="2474567" cy="3084084"/>
          </a:xfrm>
          <a:prstGeom prst="rect">
            <a:avLst/>
          </a:prstGeom>
          <a:noFill/>
          <a:ln>
            <a:noFill/>
          </a:ln>
          <a:effectLst>
            <a:outerShdw blurRad="57150" dist="19050" dir="5400000" algn="bl" rotWithShape="0">
              <a:srgbClr val="000000">
                <a:alpha val="50000"/>
              </a:srgbClr>
            </a:outerShdw>
          </a:effectLst>
        </p:spPr>
      </p:pic>
      <p:pic>
        <p:nvPicPr>
          <p:cNvPr id="149" name="Google Shape;149;p22"/>
          <p:cNvPicPr preferRelativeResize="0"/>
          <p:nvPr/>
        </p:nvPicPr>
        <p:blipFill>
          <a:blip r:embed="rId6">
            <a:alphaModFix/>
          </a:blip>
          <a:stretch>
            <a:fillRect/>
          </a:stretch>
        </p:blipFill>
        <p:spPr>
          <a:xfrm>
            <a:off x="9326800" y="183167"/>
            <a:ext cx="2224733" cy="4091135"/>
          </a:xfrm>
          <a:prstGeom prst="rect">
            <a:avLst/>
          </a:prstGeom>
          <a:noFill/>
          <a:ln>
            <a:noFill/>
          </a:ln>
          <a:effectLst>
            <a:outerShdw blurRad="57150" dist="19050" dir="5400000" algn="bl" rotWithShape="0">
              <a:srgbClr val="000000">
                <a:alpha val="50000"/>
              </a:srgbClr>
            </a:outerShdw>
          </a:effectLst>
        </p:spPr>
      </p:pic>
      <p:pic>
        <p:nvPicPr>
          <p:cNvPr id="150" name="Google Shape;150;p22"/>
          <p:cNvPicPr preferRelativeResize="0"/>
          <p:nvPr/>
        </p:nvPicPr>
        <p:blipFill>
          <a:blip r:embed="rId7">
            <a:alphaModFix/>
          </a:blip>
          <a:stretch>
            <a:fillRect/>
          </a:stretch>
        </p:blipFill>
        <p:spPr>
          <a:xfrm>
            <a:off x="7797633" y="2212567"/>
            <a:ext cx="2160235" cy="344151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CA8E5D-2C17-87C7-CA07-364C81B673F7}"/>
              </a:ext>
            </a:extLst>
          </p:cNvPr>
          <p:cNvSpPr txBox="1"/>
          <p:nvPr/>
        </p:nvSpPr>
        <p:spPr>
          <a:xfrm>
            <a:off x="699713" y="248038"/>
            <a:ext cx="7063721" cy="11592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chorCtr="0">
            <a:normAutofit/>
          </a:bodyPr>
          <a:lstStyle/>
          <a:p>
            <a:pPr>
              <a:lnSpc>
                <a:spcPct val="90000"/>
              </a:lnSpc>
              <a:spcBef>
                <a:spcPct val="0"/>
              </a:spcBef>
              <a:spcAft>
                <a:spcPts val="600"/>
              </a:spcAft>
            </a:pPr>
            <a:r>
              <a:rPr lang="en-US" sz="3700" b="1" kern="1200">
                <a:solidFill>
                  <a:schemeClr val="accent1">
                    <a:lumMod val="50000"/>
                  </a:schemeClr>
                </a:solidFill>
                <a:latin typeface="Times New Roman" panose="02020603050405020304" pitchFamily="18" charset="0"/>
                <a:ea typeface="+mj-ea"/>
                <a:cs typeface="Times New Roman" panose="02020603050405020304" pitchFamily="18" charset="0"/>
              </a:rPr>
              <a:t>Municipal Room Tax Distribution</a:t>
            </a:r>
          </a:p>
        </p:txBody>
      </p:sp>
      <p:pic>
        <p:nvPicPr>
          <p:cNvPr id="6" name="Picture 5">
            <a:extLst>
              <a:ext uri="{FF2B5EF4-FFF2-40B4-BE49-F238E27FC236}">
                <a16:creationId xmlns:a16="http://schemas.microsoft.com/office/drawing/2014/main" id="{4249C758-0700-7548-57D1-70FD69659C66}"/>
              </a:ext>
            </a:extLst>
          </p:cNvPr>
          <p:cNvPicPr>
            <a:picLocks noChangeAspect="1"/>
          </p:cNvPicPr>
          <p:nvPr/>
        </p:nvPicPr>
        <p:blipFill>
          <a:blip r:embed="rId2"/>
          <a:stretch>
            <a:fillRect/>
          </a:stretch>
        </p:blipFill>
        <p:spPr>
          <a:xfrm>
            <a:off x="2221379" y="1825182"/>
            <a:ext cx="7749240" cy="5030715"/>
          </a:xfrm>
          <a:prstGeom prst="rect">
            <a:avLst/>
          </a:prstGeom>
        </p:spPr>
      </p:pic>
    </p:spTree>
    <p:extLst>
      <p:ext uri="{BB962C8B-B14F-4D97-AF65-F5344CB8AC3E}">
        <p14:creationId xmlns:p14="http://schemas.microsoft.com/office/powerpoint/2010/main" val="3098989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3"/>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156" name="Google Shape;156;p23"/>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157" name="Google Shape;157;p23"/>
          <p:cNvSpPr txBox="1"/>
          <p:nvPr/>
        </p:nvSpPr>
        <p:spPr>
          <a:xfrm>
            <a:off x="437533"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Paid Media Results </a:t>
            </a:r>
            <a:endParaRPr sz="3600" b="1">
              <a:solidFill>
                <a:srgbClr val="073763"/>
              </a:solidFill>
              <a:latin typeface="Calibri"/>
              <a:ea typeface="Calibri"/>
              <a:cs typeface="Calibri"/>
              <a:sym typeface="Calibri"/>
            </a:endParaRPr>
          </a:p>
        </p:txBody>
      </p:sp>
      <p:sp>
        <p:nvSpPr>
          <p:cNvPr id="158" name="Google Shape;158;p23"/>
          <p:cNvSpPr txBox="1"/>
          <p:nvPr/>
        </p:nvSpPr>
        <p:spPr>
          <a:xfrm>
            <a:off x="342467" y="1268300"/>
            <a:ext cx="7287600" cy="4514016"/>
          </a:xfrm>
          <a:prstGeom prst="rect">
            <a:avLst/>
          </a:prstGeom>
          <a:noFill/>
          <a:ln>
            <a:noFill/>
          </a:ln>
        </p:spPr>
        <p:txBody>
          <a:bodyPr spcFirstLastPara="1" wrap="square" lIns="121900" tIns="121900" rIns="121900" bIns="121900" anchor="t" anchorCtr="0">
            <a:spAutoFit/>
          </a:bodyPr>
          <a:lstStyle/>
          <a:p>
            <a:pPr marL="609585" indent="-406390">
              <a:lnSpc>
                <a:spcPct val="150000"/>
              </a:lnSpc>
              <a:spcBef>
                <a:spcPts val="1600"/>
              </a:spcBef>
              <a:buClr>
                <a:srgbClr val="01426A"/>
              </a:buClr>
              <a:buSzPts val="1200"/>
              <a:buChar char="➔"/>
            </a:pPr>
            <a:r>
              <a:rPr lang="en" sz="1600">
                <a:solidFill>
                  <a:srgbClr val="01426A"/>
                </a:solidFill>
              </a:rPr>
              <a:t>Total Impressions: 68 million </a:t>
            </a:r>
            <a:endParaRPr sz="1600">
              <a:solidFill>
                <a:srgbClr val="01426A"/>
              </a:solidFill>
            </a:endParaRPr>
          </a:p>
          <a:p>
            <a:pPr marL="609585" indent="-406390">
              <a:lnSpc>
                <a:spcPct val="150000"/>
              </a:lnSpc>
              <a:buClr>
                <a:srgbClr val="01426A"/>
              </a:buClr>
              <a:buSzPts val="1200"/>
              <a:buChar char="➔"/>
            </a:pPr>
            <a:r>
              <a:rPr lang="en" sz="1600">
                <a:solidFill>
                  <a:srgbClr val="01426A"/>
                </a:solidFill>
              </a:rPr>
              <a:t>Paid Traffic: 593K users to DoorCounty.com</a:t>
            </a:r>
            <a:endParaRPr sz="1600">
              <a:solidFill>
                <a:srgbClr val="01426A"/>
              </a:solidFill>
            </a:endParaRPr>
          </a:p>
          <a:p>
            <a:pPr marL="609585" indent="-406390">
              <a:lnSpc>
                <a:spcPct val="150000"/>
              </a:lnSpc>
              <a:buClr>
                <a:srgbClr val="01426A"/>
              </a:buClr>
              <a:buSzPts val="1200"/>
              <a:buChar char="➔"/>
            </a:pPr>
            <a:r>
              <a:rPr lang="en" sz="1600">
                <a:solidFill>
                  <a:srgbClr val="01426A"/>
                </a:solidFill>
              </a:rPr>
              <a:t>Ad placement included: </a:t>
            </a:r>
            <a:endParaRPr sz="1600">
              <a:solidFill>
                <a:srgbClr val="01426A"/>
              </a:solidFill>
            </a:endParaRPr>
          </a:p>
          <a:p>
            <a:pPr marL="1219170" lvl="1" indent="-406390">
              <a:lnSpc>
                <a:spcPct val="150000"/>
              </a:lnSpc>
              <a:buClr>
                <a:srgbClr val="01426A"/>
              </a:buClr>
              <a:buSzPts val="1200"/>
              <a:buChar char="◆"/>
            </a:pPr>
            <a:r>
              <a:rPr lang="en" sz="1600">
                <a:solidFill>
                  <a:srgbClr val="01426A"/>
                </a:solidFill>
              </a:rPr>
              <a:t>Digital interactive (seasonal, workforce recruitment)</a:t>
            </a:r>
            <a:endParaRPr sz="1600">
              <a:solidFill>
                <a:srgbClr val="01426A"/>
              </a:solidFill>
            </a:endParaRPr>
          </a:p>
          <a:p>
            <a:pPr marL="1219170" lvl="1" indent="-406390">
              <a:lnSpc>
                <a:spcPct val="150000"/>
              </a:lnSpc>
              <a:buClr>
                <a:srgbClr val="01426A"/>
              </a:buClr>
              <a:buSzPts val="1200"/>
              <a:buChar char="◆"/>
            </a:pPr>
            <a:r>
              <a:rPr lang="en" sz="1600">
                <a:solidFill>
                  <a:srgbClr val="01426A"/>
                </a:solidFill>
              </a:rPr>
              <a:t>Paid social (general leisure, wedding, lead gen)</a:t>
            </a:r>
            <a:endParaRPr sz="1600">
              <a:solidFill>
                <a:srgbClr val="01426A"/>
              </a:solidFill>
            </a:endParaRPr>
          </a:p>
          <a:p>
            <a:pPr marL="1219170" lvl="1" indent="-406390">
              <a:lnSpc>
                <a:spcPct val="150000"/>
              </a:lnSpc>
              <a:buClr>
                <a:srgbClr val="01426A"/>
              </a:buClr>
              <a:buSzPts val="1200"/>
              <a:buChar char="◆"/>
            </a:pPr>
            <a:r>
              <a:rPr lang="en" sz="1600">
                <a:solidFill>
                  <a:srgbClr val="01426A"/>
                </a:solidFill>
              </a:rPr>
              <a:t>Google Adwords</a:t>
            </a:r>
            <a:endParaRPr sz="1600">
              <a:solidFill>
                <a:srgbClr val="01426A"/>
              </a:solidFill>
            </a:endParaRPr>
          </a:p>
          <a:p>
            <a:pPr marL="1219170" lvl="1" indent="-406390">
              <a:lnSpc>
                <a:spcPct val="150000"/>
              </a:lnSpc>
              <a:buClr>
                <a:srgbClr val="01426A"/>
              </a:buClr>
              <a:buSzPts val="1200"/>
              <a:buChar char="◆"/>
            </a:pPr>
            <a:r>
              <a:rPr lang="en" sz="1600">
                <a:solidFill>
                  <a:srgbClr val="01426A"/>
                </a:solidFill>
              </a:rPr>
              <a:t>Digital billboards</a:t>
            </a:r>
            <a:endParaRPr sz="1600">
              <a:solidFill>
                <a:srgbClr val="01426A"/>
              </a:solidFill>
            </a:endParaRPr>
          </a:p>
          <a:p>
            <a:pPr marL="1219170" lvl="1" indent="-406390">
              <a:lnSpc>
                <a:spcPct val="150000"/>
              </a:lnSpc>
              <a:buClr>
                <a:srgbClr val="01426A"/>
              </a:buClr>
              <a:buSzPts val="1200"/>
              <a:buChar char="◆"/>
            </a:pPr>
            <a:r>
              <a:rPr lang="en" sz="1600">
                <a:solidFill>
                  <a:srgbClr val="01426A"/>
                </a:solidFill>
              </a:rPr>
              <a:t>Video </a:t>
            </a:r>
            <a:endParaRPr sz="1600">
              <a:solidFill>
                <a:srgbClr val="01426A"/>
              </a:solidFill>
            </a:endParaRPr>
          </a:p>
          <a:p>
            <a:pPr marL="1219170" lvl="1" indent="-406390">
              <a:lnSpc>
                <a:spcPct val="150000"/>
              </a:lnSpc>
              <a:buClr>
                <a:srgbClr val="01426A"/>
              </a:buClr>
              <a:buSzPts val="1200"/>
              <a:buChar char="◆"/>
            </a:pPr>
            <a:r>
              <a:rPr lang="en" sz="1600">
                <a:solidFill>
                  <a:srgbClr val="01426A"/>
                </a:solidFill>
              </a:rPr>
              <a:t>Audio (Pandora)</a:t>
            </a:r>
            <a:endParaRPr sz="1600">
              <a:solidFill>
                <a:srgbClr val="01426A"/>
              </a:solidFill>
            </a:endParaRPr>
          </a:p>
          <a:p>
            <a:pPr marL="609585" indent="-406390">
              <a:lnSpc>
                <a:spcPct val="150000"/>
              </a:lnSpc>
              <a:buClr>
                <a:srgbClr val="01426A"/>
              </a:buClr>
              <a:buSzPts val="1200"/>
              <a:buChar char="➔"/>
            </a:pPr>
            <a:r>
              <a:rPr lang="en" sz="1600">
                <a:solidFill>
                  <a:srgbClr val="01426A"/>
                </a:solidFill>
              </a:rPr>
              <a:t>Key Markets: Green Bay/Appleton, Milwaukee,</a:t>
            </a:r>
            <a:br>
              <a:rPr lang="en" sz="1600">
                <a:solidFill>
                  <a:srgbClr val="01426A"/>
                </a:solidFill>
              </a:rPr>
            </a:br>
            <a:r>
              <a:rPr lang="en" sz="1600">
                <a:solidFill>
                  <a:srgbClr val="01426A"/>
                </a:solidFill>
              </a:rPr>
              <a:t>Chicago, Madison, Minneapolis/St. Paul and Door County</a:t>
            </a:r>
            <a:endParaRPr sz="1600">
              <a:solidFill>
                <a:srgbClr val="01426A"/>
              </a:solidFill>
            </a:endParaRPr>
          </a:p>
        </p:txBody>
      </p:sp>
      <p:pic>
        <p:nvPicPr>
          <p:cNvPr id="159" name="Google Shape;159;p23"/>
          <p:cNvPicPr preferRelativeResize="0"/>
          <p:nvPr/>
        </p:nvPicPr>
        <p:blipFill>
          <a:blip r:embed="rId5">
            <a:alphaModFix/>
          </a:blip>
          <a:stretch>
            <a:fillRect/>
          </a:stretch>
        </p:blipFill>
        <p:spPr>
          <a:xfrm>
            <a:off x="6472600" y="609492"/>
            <a:ext cx="5476133" cy="1545533"/>
          </a:xfrm>
          <a:prstGeom prst="rect">
            <a:avLst/>
          </a:prstGeom>
          <a:noFill/>
          <a:ln>
            <a:noFill/>
          </a:ln>
          <a:effectLst>
            <a:outerShdw blurRad="57150" dist="19050" dir="5400000" algn="bl" rotWithShape="0">
              <a:srgbClr val="000000">
                <a:alpha val="50000"/>
              </a:srgbClr>
            </a:outerShdw>
          </a:effectLst>
        </p:spPr>
      </p:pic>
      <p:pic>
        <p:nvPicPr>
          <p:cNvPr id="160" name="Google Shape;160;p23"/>
          <p:cNvPicPr preferRelativeResize="0"/>
          <p:nvPr/>
        </p:nvPicPr>
        <p:blipFill>
          <a:blip r:embed="rId6">
            <a:alphaModFix/>
          </a:blip>
          <a:stretch>
            <a:fillRect/>
          </a:stretch>
        </p:blipFill>
        <p:spPr>
          <a:xfrm>
            <a:off x="10305101" y="2249766"/>
            <a:ext cx="1712300" cy="3453300"/>
          </a:xfrm>
          <a:prstGeom prst="rect">
            <a:avLst/>
          </a:prstGeom>
          <a:noFill/>
          <a:ln>
            <a:noFill/>
          </a:ln>
          <a:effectLst>
            <a:outerShdw blurRad="57150" dist="19050" dir="5400000" algn="bl" rotWithShape="0">
              <a:srgbClr val="000000">
                <a:alpha val="50000"/>
              </a:srgbClr>
            </a:outerShdw>
          </a:effectLst>
        </p:spPr>
      </p:pic>
      <p:pic>
        <p:nvPicPr>
          <p:cNvPr id="161" name="Google Shape;161;p23"/>
          <p:cNvPicPr preferRelativeResize="0"/>
          <p:nvPr/>
        </p:nvPicPr>
        <p:blipFill rotWithShape="1">
          <a:blip r:embed="rId7">
            <a:alphaModFix/>
          </a:blip>
          <a:srcRect t="9057"/>
          <a:stretch/>
        </p:blipFill>
        <p:spPr>
          <a:xfrm>
            <a:off x="6531200" y="2249767"/>
            <a:ext cx="1880133" cy="1405533"/>
          </a:xfrm>
          <a:prstGeom prst="rect">
            <a:avLst/>
          </a:prstGeom>
          <a:noFill/>
          <a:ln>
            <a:noFill/>
          </a:ln>
          <a:effectLst>
            <a:outerShdw blurRad="57150" dist="19050" dir="5400000" algn="bl" rotWithShape="0">
              <a:srgbClr val="000000">
                <a:alpha val="50000"/>
              </a:srgbClr>
            </a:outerShdw>
          </a:effectLst>
        </p:spPr>
      </p:pic>
      <p:pic>
        <p:nvPicPr>
          <p:cNvPr id="162" name="Google Shape;162;p23"/>
          <p:cNvPicPr preferRelativeResize="0"/>
          <p:nvPr/>
        </p:nvPicPr>
        <p:blipFill>
          <a:blip r:embed="rId8">
            <a:alphaModFix/>
          </a:blip>
          <a:stretch>
            <a:fillRect/>
          </a:stretch>
        </p:blipFill>
        <p:spPr>
          <a:xfrm>
            <a:off x="5985867" y="3718143"/>
            <a:ext cx="4228500" cy="1178767"/>
          </a:xfrm>
          <a:prstGeom prst="rect">
            <a:avLst/>
          </a:prstGeom>
          <a:noFill/>
          <a:ln>
            <a:noFill/>
          </a:ln>
          <a:effectLst>
            <a:outerShdw blurRad="57150" dist="19050" dir="5400000" algn="bl" rotWithShape="0">
              <a:srgbClr val="000000">
                <a:alpha val="50000"/>
              </a:srgbClr>
            </a:outerShdw>
          </a:effectLst>
        </p:spPr>
      </p:pic>
      <p:pic>
        <p:nvPicPr>
          <p:cNvPr id="163" name="Google Shape;163;p23"/>
          <p:cNvPicPr preferRelativeResize="0"/>
          <p:nvPr/>
        </p:nvPicPr>
        <p:blipFill>
          <a:blip r:embed="rId9">
            <a:alphaModFix/>
          </a:blip>
          <a:stretch>
            <a:fillRect/>
          </a:stretch>
        </p:blipFill>
        <p:spPr>
          <a:xfrm>
            <a:off x="8502067" y="2249766"/>
            <a:ext cx="1712300" cy="140553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4"/>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169" name="Google Shape;169;p24"/>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170" name="Google Shape;170;p24"/>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Meeting &amp; Group Sales </a:t>
            </a:r>
            <a:endParaRPr sz="3600" b="1">
              <a:solidFill>
                <a:srgbClr val="073763"/>
              </a:solidFill>
              <a:latin typeface="Calibri"/>
              <a:ea typeface="Calibri"/>
              <a:cs typeface="Calibri"/>
              <a:sym typeface="Calibri"/>
            </a:endParaRPr>
          </a:p>
        </p:txBody>
      </p:sp>
      <p:sp>
        <p:nvSpPr>
          <p:cNvPr id="171" name="Google Shape;171;p24"/>
          <p:cNvSpPr txBox="1"/>
          <p:nvPr/>
        </p:nvSpPr>
        <p:spPr>
          <a:xfrm>
            <a:off x="618900" y="1367767"/>
            <a:ext cx="6938000" cy="3898463"/>
          </a:xfrm>
          <a:prstGeom prst="rect">
            <a:avLst/>
          </a:prstGeom>
          <a:noFill/>
          <a:ln>
            <a:noFill/>
          </a:ln>
        </p:spPr>
        <p:txBody>
          <a:bodyPr spcFirstLastPara="1" wrap="square" lIns="121900" tIns="121900" rIns="121900" bIns="121900" anchor="t" anchorCtr="0">
            <a:spAutoFit/>
          </a:bodyPr>
          <a:lstStyle/>
          <a:p>
            <a:pPr marL="609585" indent="-406390">
              <a:lnSpc>
                <a:spcPct val="200000"/>
              </a:lnSpc>
              <a:spcBef>
                <a:spcPts val="1600"/>
              </a:spcBef>
              <a:buClr>
                <a:srgbClr val="01426A"/>
              </a:buClr>
              <a:buSzPts val="1200"/>
              <a:buChar char="➔"/>
            </a:pPr>
            <a:r>
              <a:rPr lang="en" sz="1600">
                <a:solidFill>
                  <a:srgbClr val="01426A"/>
                </a:solidFill>
              </a:rPr>
              <a:t>Group and Meeting Site Views: 13,346</a:t>
            </a:r>
            <a:endParaRPr sz="1600">
              <a:solidFill>
                <a:srgbClr val="01426A"/>
              </a:solidFill>
            </a:endParaRPr>
          </a:p>
          <a:p>
            <a:pPr marL="609585" indent="-406390">
              <a:lnSpc>
                <a:spcPct val="200000"/>
              </a:lnSpc>
              <a:buClr>
                <a:srgbClr val="01426A"/>
              </a:buClr>
              <a:buSzPts val="1200"/>
              <a:buChar char="➔"/>
            </a:pPr>
            <a:r>
              <a:rPr lang="en" sz="1600">
                <a:solidFill>
                  <a:srgbClr val="01426A"/>
                </a:solidFill>
              </a:rPr>
              <a:t>Shows Attended: American Bus Association (Grapevine, TX), Midwest Marketplace (Bloomington, MN), IPW (Orlando, FL)</a:t>
            </a:r>
            <a:endParaRPr sz="1600">
              <a:solidFill>
                <a:srgbClr val="01426A"/>
              </a:solidFill>
            </a:endParaRPr>
          </a:p>
          <a:p>
            <a:pPr marL="609585" indent="-406390">
              <a:lnSpc>
                <a:spcPct val="200000"/>
              </a:lnSpc>
              <a:buClr>
                <a:srgbClr val="01426A"/>
              </a:buClr>
              <a:buSzPts val="1200"/>
              <a:buChar char="➔"/>
            </a:pPr>
            <a:r>
              <a:rPr lang="en" sz="1600">
                <a:solidFill>
                  <a:srgbClr val="01426A"/>
                </a:solidFill>
              </a:rPr>
              <a:t>Represented Door County and provided group market updates to 100+ tour operators &amp; travel buyers</a:t>
            </a:r>
            <a:endParaRPr sz="1600">
              <a:solidFill>
                <a:srgbClr val="01426A"/>
              </a:solidFill>
            </a:endParaRPr>
          </a:p>
          <a:p>
            <a:pPr marL="609585" indent="-406390">
              <a:lnSpc>
                <a:spcPct val="200000"/>
              </a:lnSpc>
              <a:buClr>
                <a:srgbClr val="01426A"/>
              </a:buClr>
              <a:buSzPts val="1200"/>
              <a:buChar char="➔"/>
            </a:pPr>
            <a:r>
              <a:rPr lang="en" sz="1600">
                <a:solidFill>
                  <a:srgbClr val="01426A"/>
                </a:solidFill>
              </a:rPr>
              <a:t>Continued membership with Circle Wisconsin and volunteer position on Board of Directors </a:t>
            </a:r>
            <a:endParaRPr sz="1600">
              <a:solidFill>
                <a:srgbClr val="01426A"/>
              </a:solidFill>
            </a:endParaRPr>
          </a:p>
        </p:txBody>
      </p:sp>
      <p:pic>
        <p:nvPicPr>
          <p:cNvPr id="172" name="Google Shape;172;p24"/>
          <p:cNvPicPr preferRelativeResize="0"/>
          <p:nvPr/>
        </p:nvPicPr>
        <p:blipFill rotWithShape="1">
          <a:blip r:embed="rId5">
            <a:alphaModFix/>
          </a:blip>
          <a:srcRect t="12061" b="27173"/>
          <a:stretch/>
        </p:blipFill>
        <p:spPr>
          <a:xfrm>
            <a:off x="8467434" y="600926"/>
            <a:ext cx="3207700" cy="2561108"/>
          </a:xfrm>
          <a:prstGeom prst="rect">
            <a:avLst/>
          </a:prstGeom>
          <a:noFill/>
          <a:ln>
            <a:noFill/>
          </a:ln>
          <a:effectLst>
            <a:outerShdw blurRad="57150" dist="19050" dir="5400000" algn="bl" rotWithShape="0">
              <a:srgbClr val="000000">
                <a:alpha val="50000"/>
              </a:srgbClr>
            </a:outerShdw>
          </a:effectLst>
        </p:spPr>
      </p:pic>
      <p:pic>
        <p:nvPicPr>
          <p:cNvPr id="173" name="Google Shape;173;p24"/>
          <p:cNvPicPr preferRelativeResize="0"/>
          <p:nvPr/>
        </p:nvPicPr>
        <p:blipFill>
          <a:blip r:embed="rId6">
            <a:alphaModFix/>
          </a:blip>
          <a:stretch>
            <a:fillRect/>
          </a:stretch>
        </p:blipFill>
        <p:spPr>
          <a:xfrm>
            <a:off x="8467437" y="3309133"/>
            <a:ext cx="3207696" cy="27092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5"/>
          <p:cNvPicPr preferRelativeResize="0"/>
          <p:nvPr/>
        </p:nvPicPr>
        <p:blipFill>
          <a:blip r:embed="rId3">
            <a:alphaModFix/>
          </a:blip>
          <a:stretch>
            <a:fillRect/>
          </a:stretch>
        </p:blipFill>
        <p:spPr>
          <a:xfrm rot="4850472">
            <a:off x="4883464" y="757099"/>
            <a:ext cx="3157133" cy="2872533"/>
          </a:xfrm>
          <a:prstGeom prst="rect">
            <a:avLst/>
          </a:prstGeom>
          <a:noFill/>
          <a:ln>
            <a:noFill/>
          </a:ln>
          <a:effectLst>
            <a:outerShdw blurRad="57150" dist="19050" dir="5400000" algn="bl" rotWithShape="0">
              <a:srgbClr val="000000">
                <a:alpha val="50000"/>
              </a:srgbClr>
            </a:outerShdw>
          </a:effectLst>
        </p:spPr>
      </p:pic>
      <p:pic>
        <p:nvPicPr>
          <p:cNvPr id="179" name="Google Shape;179;p25"/>
          <p:cNvPicPr preferRelativeResize="0"/>
          <p:nvPr/>
        </p:nvPicPr>
        <p:blipFill rotWithShape="1">
          <a:blip r:embed="rId4">
            <a:alphaModFix/>
          </a:blip>
          <a:srcRect t="74835" b="11126"/>
          <a:stretch/>
        </p:blipFill>
        <p:spPr>
          <a:xfrm>
            <a:off x="0" y="5895267"/>
            <a:ext cx="12192000" cy="962733"/>
          </a:xfrm>
          <a:prstGeom prst="rect">
            <a:avLst/>
          </a:prstGeom>
          <a:noFill/>
          <a:ln>
            <a:noFill/>
          </a:ln>
        </p:spPr>
      </p:pic>
      <p:pic>
        <p:nvPicPr>
          <p:cNvPr id="180" name="Google Shape;180;p25"/>
          <p:cNvPicPr preferRelativeResize="0"/>
          <p:nvPr/>
        </p:nvPicPr>
        <p:blipFill>
          <a:blip r:embed="rId5">
            <a:alphaModFix/>
          </a:blip>
          <a:stretch>
            <a:fillRect/>
          </a:stretch>
        </p:blipFill>
        <p:spPr>
          <a:xfrm>
            <a:off x="1192702" y="5559016"/>
            <a:ext cx="1224265" cy="797835"/>
          </a:xfrm>
          <a:prstGeom prst="rect">
            <a:avLst/>
          </a:prstGeom>
          <a:noFill/>
          <a:ln>
            <a:noFill/>
          </a:ln>
        </p:spPr>
      </p:pic>
      <p:sp>
        <p:nvSpPr>
          <p:cNvPr id="181" name="Google Shape;181;p25"/>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Publications</a:t>
            </a:r>
            <a:endParaRPr sz="3600" b="1">
              <a:solidFill>
                <a:srgbClr val="073763"/>
              </a:solidFill>
              <a:latin typeface="Calibri"/>
              <a:ea typeface="Calibri"/>
              <a:cs typeface="Calibri"/>
              <a:sym typeface="Calibri"/>
            </a:endParaRPr>
          </a:p>
        </p:txBody>
      </p:sp>
      <p:pic>
        <p:nvPicPr>
          <p:cNvPr id="182" name="Google Shape;182;p25"/>
          <p:cNvPicPr preferRelativeResize="0"/>
          <p:nvPr/>
        </p:nvPicPr>
        <p:blipFill>
          <a:blip r:embed="rId6">
            <a:alphaModFix/>
          </a:blip>
          <a:stretch>
            <a:fillRect/>
          </a:stretch>
        </p:blipFill>
        <p:spPr>
          <a:xfrm>
            <a:off x="7882500" y="465351"/>
            <a:ext cx="2990699" cy="3884333"/>
          </a:xfrm>
          <a:prstGeom prst="rect">
            <a:avLst/>
          </a:prstGeom>
          <a:noFill/>
          <a:ln>
            <a:noFill/>
          </a:ln>
        </p:spPr>
      </p:pic>
      <p:pic>
        <p:nvPicPr>
          <p:cNvPr id="183" name="Google Shape;183;p25"/>
          <p:cNvPicPr preferRelativeResize="0"/>
          <p:nvPr/>
        </p:nvPicPr>
        <p:blipFill rotWithShape="1">
          <a:blip r:embed="rId7">
            <a:alphaModFix/>
          </a:blip>
          <a:srcRect l="49623" t="9211" r="8029" b="3475"/>
          <a:stretch/>
        </p:blipFill>
        <p:spPr>
          <a:xfrm>
            <a:off x="5465167" y="1935864"/>
            <a:ext cx="2884868" cy="3717333"/>
          </a:xfrm>
          <a:prstGeom prst="rect">
            <a:avLst/>
          </a:prstGeom>
          <a:noFill/>
          <a:ln>
            <a:noFill/>
          </a:ln>
        </p:spPr>
      </p:pic>
      <p:pic>
        <p:nvPicPr>
          <p:cNvPr id="184" name="Google Shape;184;p25"/>
          <p:cNvPicPr preferRelativeResize="0"/>
          <p:nvPr/>
        </p:nvPicPr>
        <p:blipFill>
          <a:blip r:embed="rId8">
            <a:alphaModFix/>
          </a:blip>
          <a:stretch>
            <a:fillRect/>
          </a:stretch>
        </p:blipFill>
        <p:spPr>
          <a:xfrm rot="709716">
            <a:off x="10127621" y="3364039"/>
            <a:ext cx="1129795" cy="2510828"/>
          </a:xfrm>
          <a:prstGeom prst="rect">
            <a:avLst/>
          </a:prstGeom>
          <a:noFill/>
          <a:ln>
            <a:noFill/>
          </a:ln>
        </p:spPr>
      </p:pic>
      <p:pic>
        <p:nvPicPr>
          <p:cNvPr id="185" name="Google Shape;185;p25"/>
          <p:cNvPicPr preferRelativeResize="0"/>
          <p:nvPr/>
        </p:nvPicPr>
        <p:blipFill>
          <a:blip r:embed="rId9">
            <a:alphaModFix/>
          </a:blip>
          <a:stretch>
            <a:fillRect/>
          </a:stretch>
        </p:blipFill>
        <p:spPr>
          <a:xfrm>
            <a:off x="9274201" y="3228134"/>
            <a:ext cx="1159967" cy="2600665"/>
          </a:xfrm>
          <a:prstGeom prst="rect">
            <a:avLst/>
          </a:prstGeom>
          <a:noFill/>
          <a:ln>
            <a:noFill/>
          </a:ln>
        </p:spPr>
      </p:pic>
      <p:pic>
        <p:nvPicPr>
          <p:cNvPr id="186" name="Google Shape;186;p25"/>
          <p:cNvPicPr preferRelativeResize="0"/>
          <p:nvPr/>
        </p:nvPicPr>
        <p:blipFill>
          <a:blip r:embed="rId10">
            <a:alphaModFix/>
          </a:blip>
          <a:stretch>
            <a:fillRect/>
          </a:stretch>
        </p:blipFill>
        <p:spPr>
          <a:xfrm rot="-439092">
            <a:off x="8333380" y="3343489"/>
            <a:ext cx="1140945" cy="2551920"/>
          </a:xfrm>
          <a:prstGeom prst="rect">
            <a:avLst/>
          </a:prstGeom>
          <a:noFill/>
          <a:ln>
            <a:noFill/>
          </a:ln>
        </p:spPr>
      </p:pic>
      <p:sp>
        <p:nvSpPr>
          <p:cNvPr id="187" name="Google Shape;187;p25"/>
          <p:cNvSpPr txBox="1"/>
          <p:nvPr/>
        </p:nvSpPr>
        <p:spPr>
          <a:xfrm>
            <a:off x="618900" y="1151001"/>
            <a:ext cx="4374000" cy="4246315"/>
          </a:xfrm>
          <a:prstGeom prst="rect">
            <a:avLst/>
          </a:prstGeom>
          <a:noFill/>
          <a:ln>
            <a:noFill/>
          </a:ln>
        </p:spPr>
        <p:txBody>
          <a:bodyPr spcFirstLastPara="1" wrap="square" lIns="121900" tIns="121900" rIns="121900" bIns="121900" anchor="t" anchorCtr="0">
            <a:spAutoFit/>
          </a:bodyPr>
          <a:lstStyle/>
          <a:p>
            <a:pPr marL="609585" indent="-414856">
              <a:buClr>
                <a:srgbClr val="01426A"/>
              </a:buClr>
              <a:buSzPts val="1300"/>
              <a:buChar char="➔"/>
            </a:pPr>
            <a:r>
              <a:rPr lang="en" sz="1733">
                <a:solidFill>
                  <a:srgbClr val="01426A"/>
                </a:solidFill>
              </a:rPr>
              <a:t>Official Destination Guide</a:t>
            </a:r>
            <a:endParaRPr sz="1733">
              <a:solidFill>
                <a:srgbClr val="01426A"/>
              </a:solidFill>
            </a:endParaRPr>
          </a:p>
          <a:p>
            <a:pPr marL="609585" indent="-414856">
              <a:buClr>
                <a:srgbClr val="01426A"/>
              </a:buClr>
              <a:buSzPts val="1300"/>
              <a:buChar char="➔"/>
            </a:pPr>
            <a:r>
              <a:rPr lang="en" sz="1733">
                <a:solidFill>
                  <a:srgbClr val="01426A"/>
                </a:solidFill>
              </a:rPr>
              <a:t>Supplemental Winter Guide</a:t>
            </a:r>
            <a:endParaRPr sz="1733">
              <a:solidFill>
                <a:srgbClr val="01426A"/>
              </a:solidFill>
            </a:endParaRPr>
          </a:p>
          <a:p>
            <a:pPr marL="609585" indent="-414856">
              <a:buClr>
                <a:srgbClr val="01426A"/>
              </a:buClr>
              <a:buSzPts val="1300"/>
              <a:buChar char="➔"/>
            </a:pPr>
            <a:r>
              <a:rPr lang="en" sz="1733">
                <a:solidFill>
                  <a:srgbClr val="01426A"/>
                </a:solidFill>
              </a:rPr>
              <a:t>Niche Brochures</a:t>
            </a:r>
            <a:endParaRPr sz="1733">
              <a:solidFill>
                <a:srgbClr val="01426A"/>
              </a:solidFill>
            </a:endParaRPr>
          </a:p>
          <a:p>
            <a:pPr marL="1219170" lvl="1" indent="-414856">
              <a:buClr>
                <a:srgbClr val="01426A"/>
              </a:buClr>
              <a:buSzPts val="1300"/>
              <a:buChar char="◆"/>
            </a:pPr>
            <a:r>
              <a:rPr lang="en" sz="1733">
                <a:solidFill>
                  <a:srgbClr val="01426A"/>
                </a:solidFill>
              </a:rPr>
              <a:t>County Map</a:t>
            </a:r>
            <a:endParaRPr sz="1733">
              <a:solidFill>
                <a:srgbClr val="01426A"/>
              </a:solidFill>
            </a:endParaRPr>
          </a:p>
          <a:p>
            <a:pPr marL="1219170" lvl="1" indent="-414856">
              <a:buClr>
                <a:srgbClr val="01426A"/>
              </a:buClr>
              <a:buSzPts val="1300"/>
              <a:buChar char="◆"/>
            </a:pPr>
            <a:r>
              <a:rPr lang="en" sz="1733">
                <a:solidFill>
                  <a:srgbClr val="01426A"/>
                </a:solidFill>
              </a:rPr>
              <a:t>Bike Map</a:t>
            </a:r>
            <a:endParaRPr sz="1733">
              <a:solidFill>
                <a:srgbClr val="01426A"/>
              </a:solidFill>
            </a:endParaRPr>
          </a:p>
          <a:p>
            <a:pPr marL="1219170" lvl="1" indent="-414856">
              <a:buClr>
                <a:srgbClr val="01426A"/>
              </a:buClr>
              <a:buSzPts val="1300"/>
              <a:buChar char="◆"/>
            </a:pPr>
            <a:r>
              <a:rPr lang="en" sz="1733">
                <a:solidFill>
                  <a:srgbClr val="01426A"/>
                </a:solidFill>
              </a:rPr>
              <a:t>Fish Boils</a:t>
            </a:r>
            <a:endParaRPr sz="1733">
              <a:solidFill>
                <a:srgbClr val="01426A"/>
              </a:solidFill>
            </a:endParaRPr>
          </a:p>
          <a:p>
            <a:pPr marL="1219170" lvl="1" indent="-414856">
              <a:buClr>
                <a:srgbClr val="01426A"/>
              </a:buClr>
              <a:buSzPts val="1300"/>
              <a:buChar char="◆"/>
            </a:pPr>
            <a:r>
              <a:rPr lang="en" sz="1733">
                <a:solidFill>
                  <a:srgbClr val="01426A"/>
                </a:solidFill>
              </a:rPr>
              <a:t>Wineries, Breweries Distilleries &amp; Cider Houses</a:t>
            </a:r>
            <a:endParaRPr sz="1733">
              <a:solidFill>
                <a:srgbClr val="01426A"/>
              </a:solidFill>
            </a:endParaRPr>
          </a:p>
          <a:p>
            <a:pPr marL="1219170" lvl="1" indent="-414856">
              <a:buClr>
                <a:srgbClr val="01426A"/>
              </a:buClr>
              <a:buSzPts val="1300"/>
              <a:buChar char="◆"/>
            </a:pPr>
            <a:r>
              <a:rPr lang="en" sz="1733">
                <a:solidFill>
                  <a:srgbClr val="01426A"/>
                </a:solidFill>
              </a:rPr>
              <a:t>Orchards &amp; Farm Markets</a:t>
            </a:r>
            <a:endParaRPr sz="1733">
              <a:solidFill>
                <a:srgbClr val="01426A"/>
              </a:solidFill>
            </a:endParaRPr>
          </a:p>
          <a:p>
            <a:pPr marL="1219170" lvl="1" indent="-414856">
              <a:buClr>
                <a:srgbClr val="01426A"/>
              </a:buClr>
              <a:buSzPts val="1300"/>
              <a:buChar char="◆"/>
            </a:pPr>
            <a:r>
              <a:rPr lang="en" sz="1733">
                <a:solidFill>
                  <a:srgbClr val="01426A"/>
                </a:solidFill>
              </a:rPr>
              <a:t>Family Fun</a:t>
            </a:r>
            <a:endParaRPr sz="1733">
              <a:solidFill>
                <a:srgbClr val="01426A"/>
              </a:solidFill>
            </a:endParaRPr>
          </a:p>
          <a:p>
            <a:pPr marL="1219170" lvl="1" indent="-414856">
              <a:buClr>
                <a:srgbClr val="01426A"/>
              </a:buClr>
              <a:buSzPts val="1300"/>
              <a:buChar char="◆"/>
            </a:pPr>
            <a:r>
              <a:rPr lang="en" sz="1733">
                <a:solidFill>
                  <a:srgbClr val="01426A"/>
                </a:solidFill>
              </a:rPr>
              <a:t>Birding Guide</a:t>
            </a:r>
            <a:endParaRPr sz="1733">
              <a:solidFill>
                <a:srgbClr val="01426A"/>
              </a:solidFill>
            </a:endParaRPr>
          </a:p>
          <a:p>
            <a:pPr marL="1219170" lvl="1" indent="-414856">
              <a:buClr>
                <a:srgbClr val="01426A"/>
              </a:buClr>
              <a:buSzPts val="1300"/>
              <a:buChar char="◆"/>
            </a:pPr>
            <a:r>
              <a:rPr lang="en" sz="1733">
                <a:solidFill>
                  <a:srgbClr val="01426A"/>
                </a:solidFill>
              </a:rPr>
              <a:t>Emergency Card</a:t>
            </a:r>
            <a:endParaRPr sz="1733">
              <a:solidFill>
                <a:srgbClr val="01426A"/>
              </a:solidFill>
            </a:endParaRPr>
          </a:p>
          <a:p>
            <a:pPr marL="1219170" lvl="1" indent="-414856">
              <a:buClr>
                <a:srgbClr val="01426A"/>
              </a:buClr>
              <a:buSzPts val="1300"/>
              <a:buChar char="◆"/>
            </a:pPr>
            <a:r>
              <a:rPr lang="en" sz="1733">
                <a:solidFill>
                  <a:srgbClr val="01426A"/>
                </a:solidFill>
              </a:rPr>
              <a:t>Leave No Trace</a:t>
            </a:r>
            <a:endParaRPr sz="1733">
              <a:solidFill>
                <a:srgbClr val="01426A"/>
              </a:solidFill>
            </a:endParaRPr>
          </a:p>
          <a:p>
            <a:pPr marL="1219170" lvl="1" indent="-414856">
              <a:buClr>
                <a:srgbClr val="01426A"/>
              </a:buClr>
              <a:buSzPts val="1300"/>
              <a:buChar char="◆"/>
            </a:pPr>
            <a:r>
              <a:rPr lang="en" sz="1733">
                <a:solidFill>
                  <a:srgbClr val="01426A"/>
                </a:solidFill>
              </a:rPr>
              <a:t>Water Sports</a:t>
            </a:r>
            <a:endParaRPr sz="1733">
              <a:solidFill>
                <a:srgbClr val="01426A"/>
              </a:solidFill>
            </a:endParaRPr>
          </a:p>
          <a:p>
            <a:pPr marL="1219170" lvl="1" indent="-414856">
              <a:buClr>
                <a:srgbClr val="01426A"/>
              </a:buClr>
              <a:buSzPts val="1300"/>
              <a:buChar char="◆"/>
            </a:pPr>
            <a:r>
              <a:rPr lang="en" sz="1733">
                <a:solidFill>
                  <a:srgbClr val="01426A"/>
                </a:solidFill>
              </a:rPr>
              <a:t>Lighthouses</a:t>
            </a:r>
            <a:endParaRPr sz="1733">
              <a:solidFill>
                <a:srgbClr val="01426A"/>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6"/>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193" name="Google Shape;193;p26"/>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194" name="Google Shape;194;p26"/>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Communications &amp; Advocacy</a:t>
            </a:r>
            <a:endParaRPr sz="3600" b="1">
              <a:solidFill>
                <a:srgbClr val="073763"/>
              </a:solidFill>
              <a:latin typeface="Calibri"/>
              <a:ea typeface="Calibri"/>
              <a:cs typeface="Calibri"/>
              <a:sym typeface="Calibri"/>
            </a:endParaRPr>
          </a:p>
        </p:txBody>
      </p:sp>
      <p:sp>
        <p:nvSpPr>
          <p:cNvPr id="195" name="Google Shape;195;p26"/>
          <p:cNvSpPr txBox="1"/>
          <p:nvPr/>
        </p:nvSpPr>
        <p:spPr>
          <a:xfrm>
            <a:off x="728433" y="977624"/>
            <a:ext cx="6442800" cy="4678163"/>
          </a:xfrm>
          <a:prstGeom prst="rect">
            <a:avLst/>
          </a:prstGeom>
          <a:noFill/>
          <a:ln>
            <a:noFill/>
          </a:ln>
        </p:spPr>
        <p:txBody>
          <a:bodyPr spcFirstLastPara="1" wrap="square" lIns="121900" tIns="121900" rIns="121900" bIns="121900" anchor="t" anchorCtr="0">
            <a:spAutoFit/>
          </a:bodyPr>
          <a:lstStyle/>
          <a:p>
            <a:endParaRPr sz="2400" dirty="0">
              <a:solidFill>
                <a:srgbClr val="01426A"/>
              </a:solidFill>
            </a:endParaRPr>
          </a:p>
          <a:p>
            <a:pPr marL="609585" indent="-423323">
              <a:buClr>
                <a:srgbClr val="01426A"/>
              </a:buClr>
              <a:buSzPts val="1400"/>
              <a:buChar char="●"/>
            </a:pPr>
            <a:r>
              <a:rPr lang="en" sz="2400" dirty="0">
                <a:solidFill>
                  <a:srgbClr val="01426A"/>
                </a:solidFill>
              </a:rPr>
              <a:t>Hosted 71 journalists during 7 themed press trips between February &amp; December in 2022</a:t>
            </a:r>
            <a:br>
              <a:rPr lang="en" sz="2400" dirty="0">
                <a:solidFill>
                  <a:srgbClr val="01426A"/>
                </a:solidFill>
              </a:rPr>
            </a:br>
            <a:endParaRPr sz="2400" dirty="0">
              <a:solidFill>
                <a:srgbClr val="01426A"/>
              </a:solidFill>
            </a:endParaRPr>
          </a:p>
          <a:p>
            <a:pPr marL="609585" indent="-423323">
              <a:buClr>
                <a:srgbClr val="01426A"/>
              </a:buClr>
              <a:buSzPts val="1400"/>
              <a:buChar char="●"/>
            </a:pPr>
            <a:r>
              <a:rPr lang="en" sz="2400" dirty="0">
                <a:solidFill>
                  <a:srgbClr val="01426A"/>
                </a:solidFill>
              </a:rPr>
              <a:t>257 articles and stories were reported as a result of our PR efforts</a:t>
            </a:r>
            <a:br>
              <a:rPr lang="en" sz="2400" dirty="0">
                <a:solidFill>
                  <a:srgbClr val="01426A"/>
                </a:solidFill>
              </a:rPr>
            </a:br>
            <a:endParaRPr sz="2400" dirty="0">
              <a:solidFill>
                <a:srgbClr val="01426A"/>
              </a:solidFill>
            </a:endParaRPr>
          </a:p>
          <a:p>
            <a:pPr marL="609585" indent="-423323">
              <a:buClr>
                <a:srgbClr val="01426A"/>
              </a:buClr>
              <a:buSzPts val="1400"/>
              <a:buChar char="●"/>
            </a:pPr>
            <a:r>
              <a:rPr lang="en" sz="2400" dirty="0">
                <a:solidFill>
                  <a:srgbClr val="01426A"/>
                </a:solidFill>
              </a:rPr>
              <a:t>$6,653,211 in earned media value </a:t>
            </a:r>
            <a:r>
              <a:rPr lang="en" sz="2400" i="1" dirty="0">
                <a:solidFill>
                  <a:srgbClr val="01426A"/>
                </a:solidFill>
              </a:rPr>
              <a:t>(measured in terms of ad value equivalency)</a:t>
            </a:r>
            <a:br>
              <a:rPr lang="en" sz="2400" i="1" dirty="0">
                <a:solidFill>
                  <a:srgbClr val="01426A"/>
                </a:solidFill>
              </a:rPr>
            </a:br>
            <a:endParaRPr sz="2400" i="1" dirty="0">
              <a:solidFill>
                <a:srgbClr val="01426A"/>
              </a:solidFill>
            </a:endParaRPr>
          </a:p>
          <a:p>
            <a:pPr marL="609585" indent="-423323">
              <a:buClr>
                <a:srgbClr val="01426A"/>
              </a:buClr>
              <a:buSzPts val="1400"/>
              <a:buChar char="●"/>
            </a:pPr>
            <a:r>
              <a:rPr lang="en" sz="2400" dirty="0">
                <a:solidFill>
                  <a:srgbClr val="01426A"/>
                </a:solidFill>
              </a:rPr>
              <a:t>4,472,141,555 impressions were generated through the resulting media coverage</a:t>
            </a:r>
            <a:endParaRPr sz="2400" dirty="0">
              <a:solidFill>
                <a:srgbClr val="01426A"/>
              </a:solidFill>
            </a:endParaRPr>
          </a:p>
        </p:txBody>
      </p:sp>
      <p:pic>
        <p:nvPicPr>
          <p:cNvPr id="196" name="Google Shape;196;p26"/>
          <p:cNvPicPr preferRelativeResize="0"/>
          <p:nvPr/>
        </p:nvPicPr>
        <p:blipFill rotWithShape="1">
          <a:blip r:embed="rId5">
            <a:alphaModFix/>
          </a:blip>
          <a:srcRect l="14980"/>
          <a:stretch/>
        </p:blipFill>
        <p:spPr>
          <a:xfrm>
            <a:off x="7742601" y="1789085"/>
            <a:ext cx="3923196" cy="346076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97" name="Google Shape;197;p26"/>
          <p:cNvSpPr txBox="1"/>
          <p:nvPr/>
        </p:nvSpPr>
        <p:spPr>
          <a:xfrm>
            <a:off x="7891667" y="669868"/>
            <a:ext cx="3988000" cy="615513"/>
          </a:xfrm>
          <a:prstGeom prst="rect">
            <a:avLst/>
          </a:prstGeom>
          <a:noFill/>
          <a:ln>
            <a:noFill/>
          </a:ln>
        </p:spPr>
        <p:txBody>
          <a:bodyPr spcFirstLastPara="1" wrap="square" lIns="121900" tIns="121900" rIns="121900" bIns="121900" anchor="t" anchorCtr="0">
            <a:spAutoFit/>
          </a:bodyPr>
          <a:lstStyle/>
          <a:p>
            <a:r>
              <a:rPr lang="en" sz="2400" b="1" i="1">
                <a:solidFill>
                  <a:srgbClr val="01426A"/>
                </a:solidFill>
              </a:rPr>
              <a:t>Public Relations Highlights</a:t>
            </a:r>
            <a:endParaRPr sz="2400" b="1" i="1">
              <a:solidFill>
                <a:srgbClr val="01426A"/>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7"/>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203" name="Google Shape;203;p27"/>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204" name="Google Shape;204;p27"/>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Communications &amp; Advocacy</a:t>
            </a:r>
            <a:endParaRPr sz="3600" b="1">
              <a:solidFill>
                <a:srgbClr val="073763"/>
              </a:solidFill>
              <a:latin typeface="Calibri"/>
              <a:ea typeface="Calibri"/>
              <a:cs typeface="Calibri"/>
              <a:sym typeface="Calibri"/>
            </a:endParaRPr>
          </a:p>
        </p:txBody>
      </p:sp>
      <p:sp>
        <p:nvSpPr>
          <p:cNvPr id="205" name="Google Shape;205;p27"/>
          <p:cNvSpPr txBox="1"/>
          <p:nvPr/>
        </p:nvSpPr>
        <p:spPr>
          <a:xfrm>
            <a:off x="8219633" y="669868"/>
            <a:ext cx="3473600" cy="615513"/>
          </a:xfrm>
          <a:prstGeom prst="rect">
            <a:avLst/>
          </a:prstGeom>
          <a:noFill/>
          <a:ln>
            <a:noFill/>
          </a:ln>
        </p:spPr>
        <p:txBody>
          <a:bodyPr spcFirstLastPara="1" wrap="square" lIns="121900" tIns="121900" rIns="121900" bIns="121900" anchor="t" anchorCtr="0">
            <a:spAutoFit/>
          </a:bodyPr>
          <a:lstStyle/>
          <a:p>
            <a:r>
              <a:rPr lang="en" sz="2400" b="1" i="1">
                <a:solidFill>
                  <a:srgbClr val="01426A"/>
                </a:solidFill>
              </a:rPr>
              <a:t>2022 Article Highlights</a:t>
            </a:r>
            <a:endParaRPr sz="2400" b="1" i="1">
              <a:solidFill>
                <a:srgbClr val="01426A"/>
              </a:solidFill>
            </a:endParaRPr>
          </a:p>
        </p:txBody>
      </p:sp>
      <p:pic>
        <p:nvPicPr>
          <p:cNvPr id="206" name="Google Shape;206;p27"/>
          <p:cNvPicPr preferRelativeResize="0"/>
          <p:nvPr/>
        </p:nvPicPr>
        <p:blipFill>
          <a:blip r:embed="rId5">
            <a:alphaModFix/>
          </a:blip>
          <a:stretch>
            <a:fillRect/>
          </a:stretch>
        </p:blipFill>
        <p:spPr>
          <a:xfrm>
            <a:off x="7067934" y="1406667"/>
            <a:ext cx="4790244" cy="4550700"/>
          </a:xfrm>
          <a:prstGeom prst="rect">
            <a:avLst/>
          </a:prstGeom>
          <a:noFill/>
          <a:ln>
            <a:noFill/>
          </a:ln>
          <a:effectLst>
            <a:outerShdw blurRad="57150" dist="19050" dir="5400000" algn="bl" rotWithShape="0">
              <a:srgbClr val="000000">
                <a:alpha val="50000"/>
              </a:srgbClr>
            </a:outerShdw>
          </a:effectLst>
        </p:spPr>
      </p:pic>
      <p:pic>
        <p:nvPicPr>
          <p:cNvPr id="207" name="Google Shape;207;p27"/>
          <p:cNvPicPr preferRelativeResize="0"/>
          <p:nvPr/>
        </p:nvPicPr>
        <p:blipFill>
          <a:blip r:embed="rId6">
            <a:alphaModFix/>
          </a:blip>
          <a:stretch>
            <a:fillRect/>
          </a:stretch>
        </p:blipFill>
        <p:spPr>
          <a:xfrm>
            <a:off x="4221100" y="1333284"/>
            <a:ext cx="2255768" cy="44970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208" name="Google Shape;208;p27"/>
          <p:cNvPicPr preferRelativeResize="0"/>
          <p:nvPr/>
        </p:nvPicPr>
        <p:blipFill>
          <a:blip r:embed="rId7">
            <a:alphaModFix/>
          </a:blip>
          <a:stretch>
            <a:fillRect/>
          </a:stretch>
        </p:blipFill>
        <p:spPr>
          <a:xfrm>
            <a:off x="496934" y="1471485"/>
            <a:ext cx="3080677" cy="3884332"/>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8"/>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214" name="Google Shape;214;p28"/>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215" name="Google Shape;215;p28"/>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Communications &amp; Advocacy</a:t>
            </a:r>
            <a:endParaRPr sz="3600" b="1">
              <a:solidFill>
                <a:srgbClr val="073763"/>
              </a:solidFill>
              <a:latin typeface="Calibri"/>
              <a:ea typeface="Calibri"/>
              <a:cs typeface="Calibri"/>
              <a:sym typeface="Calibri"/>
            </a:endParaRPr>
          </a:p>
        </p:txBody>
      </p:sp>
      <p:sp>
        <p:nvSpPr>
          <p:cNvPr id="216" name="Google Shape;216;p28"/>
          <p:cNvSpPr txBox="1"/>
          <p:nvPr/>
        </p:nvSpPr>
        <p:spPr>
          <a:xfrm>
            <a:off x="1009667" y="2333633"/>
            <a:ext cx="5219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217" name="Google Shape;217;p28"/>
          <p:cNvSpPr txBox="1"/>
          <p:nvPr/>
        </p:nvSpPr>
        <p:spPr>
          <a:xfrm>
            <a:off x="8219633" y="669868"/>
            <a:ext cx="3250000" cy="984845"/>
          </a:xfrm>
          <a:prstGeom prst="rect">
            <a:avLst/>
          </a:prstGeom>
          <a:noFill/>
          <a:ln>
            <a:noFill/>
          </a:ln>
        </p:spPr>
        <p:txBody>
          <a:bodyPr spcFirstLastPara="1" wrap="square" lIns="121900" tIns="121900" rIns="121900" bIns="121900" anchor="t" anchorCtr="0">
            <a:spAutoFit/>
          </a:bodyPr>
          <a:lstStyle/>
          <a:p>
            <a:r>
              <a:rPr lang="en" sz="2400" b="1" i="1">
                <a:solidFill>
                  <a:srgbClr val="01426A"/>
                </a:solidFill>
              </a:rPr>
              <a:t>Community Engagement</a:t>
            </a:r>
            <a:endParaRPr sz="2400" b="1" i="1">
              <a:solidFill>
                <a:srgbClr val="01426A"/>
              </a:solidFill>
            </a:endParaRPr>
          </a:p>
        </p:txBody>
      </p:sp>
      <p:sp>
        <p:nvSpPr>
          <p:cNvPr id="218" name="Google Shape;218;p28"/>
          <p:cNvSpPr txBox="1"/>
          <p:nvPr/>
        </p:nvSpPr>
        <p:spPr>
          <a:xfrm>
            <a:off x="618900" y="1418310"/>
            <a:ext cx="6018000" cy="4308831"/>
          </a:xfrm>
          <a:prstGeom prst="rect">
            <a:avLst/>
          </a:prstGeom>
          <a:noFill/>
          <a:ln>
            <a:noFill/>
          </a:ln>
        </p:spPr>
        <p:txBody>
          <a:bodyPr spcFirstLastPara="1" wrap="square" lIns="121900" tIns="121900" rIns="121900" bIns="121900" anchor="t" anchorCtr="0">
            <a:spAutoFit/>
          </a:bodyPr>
          <a:lstStyle/>
          <a:p>
            <a:pPr marL="609585" indent="-423323">
              <a:buClr>
                <a:srgbClr val="01426A"/>
              </a:buClr>
              <a:buSzPts val="1400"/>
              <a:buChar char="●"/>
            </a:pPr>
            <a:r>
              <a:rPr lang="en" sz="2400" dirty="0">
                <a:solidFill>
                  <a:srgbClr val="01426A"/>
                </a:solidFill>
              </a:rPr>
              <a:t>Hosted 10 activations in 8 different communities in 2022</a:t>
            </a:r>
            <a:br>
              <a:rPr lang="en" sz="2400" dirty="0">
                <a:solidFill>
                  <a:srgbClr val="01426A"/>
                </a:solidFill>
              </a:rPr>
            </a:br>
            <a:endParaRPr sz="2400" dirty="0">
              <a:solidFill>
                <a:srgbClr val="01426A"/>
              </a:solidFill>
            </a:endParaRPr>
          </a:p>
          <a:p>
            <a:pPr marL="609585" indent="-423323">
              <a:buClr>
                <a:srgbClr val="01426A"/>
              </a:buClr>
              <a:buSzPts val="1400"/>
              <a:buChar char="●"/>
            </a:pPr>
            <a:r>
              <a:rPr lang="en" sz="2400" dirty="0">
                <a:solidFill>
                  <a:srgbClr val="01426A"/>
                </a:solidFill>
              </a:rPr>
              <a:t>Helped sponsor Door County History Days and supported local organizations in playbills and other support materials</a:t>
            </a:r>
            <a:endParaRPr sz="2400" dirty="0">
              <a:solidFill>
                <a:srgbClr val="01426A"/>
              </a:solidFill>
            </a:endParaRPr>
          </a:p>
          <a:p>
            <a:endParaRPr sz="2400" dirty="0">
              <a:solidFill>
                <a:srgbClr val="01426A"/>
              </a:solidFill>
            </a:endParaRPr>
          </a:p>
          <a:p>
            <a:pPr marL="609585" indent="-423323">
              <a:buClr>
                <a:srgbClr val="01426A"/>
              </a:buClr>
              <a:buSzPts val="1400"/>
              <a:buChar char="●"/>
            </a:pPr>
            <a:r>
              <a:rPr lang="en" sz="2400" dirty="0">
                <a:solidFill>
                  <a:srgbClr val="01426A"/>
                </a:solidFill>
              </a:rPr>
              <a:t>Continued our partnership with Leave No Trace and worked behind-the-scenes on projects that will come to fruition in 2023</a:t>
            </a:r>
            <a:endParaRPr sz="2400" dirty="0">
              <a:solidFill>
                <a:srgbClr val="01426A"/>
              </a:solidFill>
            </a:endParaRPr>
          </a:p>
          <a:p>
            <a:endParaRPr sz="2400" dirty="0">
              <a:solidFill>
                <a:srgbClr val="01426A"/>
              </a:solidFill>
            </a:endParaRPr>
          </a:p>
        </p:txBody>
      </p:sp>
      <p:pic>
        <p:nvPicPr>
          <p:cNvPr id="219" name="Google Shape;219;p28"/>
          <p:cNvPicPr preferRelativeResize="0"/>
          <p:nvPr/>
        </p:nvPicPr>
        <p:blipFill>
          <a:blip r:embed="rId5">
            <a:alphaModFix/>
          </a:blip>
          <a:stretch>
            <a:fillRect/>
          </a:stretch>
        </p:blipFill>
        <p:spPr>
          <a:xfrm>
            <a:off x="7033740" y="1742767"/>
            <a:ext cx="4597560" cy="3678032"/>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9"/>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225" name="Google Shape;225;p29"/>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226" name="Google Shape;226;p29"/>
          <p:cNvSpPr txBox="1"/>
          <p:nvPr/>
        </p:nvSpPr>
        <p:spPr>
          <a:xfrm>
            <a:off x="637166" y="1274584"/>
            <a:ext cx="6204000" cy="4308831"/>
          </a:xfrm>
          <a:prstGeom prst="rect">
            <a:avLst/>
          </a:prstGeom>
          <a:noFill/>
          <a:ln>
            <a:noFill/>
          </a:ln>
        </p:spPr>
        <p:txBody>
          <a:bodyPr spcFirstLastPara="1" wrap="square" lIns="121900" tIns="121900" rIns="121900" bIns="121900" anchor="t" anchorCtr="0">
            <a:spAutoFit/>
          </a:bodyPr>
          <a:lstStyle/>
          <a:p>
            <a:pPr marL="609585" indent="-423323">
              <a:buClr>
                <a:srgbClr val="01426A"/>
              </a:buClr>
              <a:buSzPts val="1400"/>
              <a:buChar char="●"/>
            </a:pPr>
            <a:r>
              <a:rPr lang="en" sz="2400" dirty="0">
                <a:solidFill>
                  <a:srgbClr val="01426A"/>
                </a:solidFill>
              </a:rPr>
              <a:t>Helped welcome and support 497 J-1 students that worked in Door County in 2022</a:t>
            </a:r>
            <a:br>
              <a:rPr lang="en" sz="2400" dirty="0">
                <a:solidFill>
                  <a:srgbClr val="01426A"/>
                </a:solidFill>
              </a:rPr>
            </a:br>
            <a:endParaRPr sz="2400" dirty="0">
              <a:solidFill>
                <a:srgbClr val="01426A"/>
              </a:solidFill>
            </a:endParaRPr>
          </a:p>
          <a:p>
            <a:pPr marL="609585" indent="-423323">
              <a:buClr>
                <a:srgbClr val="01426A"/>
              </a:buClr>
              <a:buSzPts val="1400"/>
              <a:buChar char="●"/>
            </a:pPr>
            <a:r>
              <a:rPr lang="en" sz="2400" dirty="0">
                <a:solidFill>
                  <a:srgbClr val="01426A"/>
                </a:solidFill>
              </a:rPr>
              <a:t>Assisted 48 local businesses by helping their J-1 students get Social Security cards in Door County</a:t>
            </a:r>
            <a:endParaRPr sz="2400" dirty="0">
              <a:solidFill>
                <a:srgbClr val="01426A"/>
              </a:solidFill>
            </a:endParaRPr>
          </a:p>
          <a:p>
            <a:pPr marL="609585"/>
            <a:endParaRPr sz="2400" dirty="0">
              <a:solidFill>
                <a:srgbClr val="01426A"/>
              </a:solidFill>
            </a:endParaRPr>
          </a:p>
          <a:p>
            <a:pPr marL="609585" indent="-423323">
              <a:buClr>
                <a:srgbClr val="01426A"/>
              </a:buClr>
              <a:buSzPts val="1400"/>
              <a:buChar char="●"/>
            </a:pPr>
            <a:r>
              <a:rPr lang="en" sz="2400" dirty="0">
                <a:solidFill>
                  <a:srgbClr val="01426A"/>
                </a:solidFill>
              </a:rPr>
              <a:t>Provided workforce assistance for job seekers and employers through JobsInDoorCounty.com</a:t>
            </a:r>
            <a:endParaRPr sz="2400" dirty="0">
              <a:solidFill>
                <a:srgbClr val="01426A"/>
              </a:solidFill>
            </a:endParaRPr>
          </a:p>
        </p:txBody>
      </p:sp>
      <p:sp>
        <p:nvSpPr>
          <p:cNvPr id="227" name="Google Shape;227;p29"/>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Communications &amp; Advocacy</a:t>
            </a:r>
            <a:endParaRPr sz="3600" b="1">
              <a:solidFill>
                <a:srgbClr val="073763"/>
              </a:solidFill>
              <a:latin typeface="Calibri"/>
              <a:ea typeface="Calibri"/>
              <a:cs typeface="Calibri"/>
              <a:sym typeface="Calibri"/>
            </a:endParaRPr>
          </a:p>
        </p:txBody>
      </p:sp>
      <p:sp>
        <p:nvSpPr>
          <p:cNvPr id="228" name="Google Shape;228;p29"/>
          <p:cNvSpPr txBox="1"/>
          <p:nvPr/>
        </p:nvSpPr>
        <p:spPr>
          <a:xfrm>
            <a:off x="1009667" y="2333633"/>
            <a:ext cx="5219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229" name="Google Shape;229;p29"/>
          <p:cNvSpPr txBox="1"/>
          <p:nvPr/>
        </p:nvSpPr>
        <p:spPr>
          <a:xfrm>
            <a:off x="8219633" y="669868"/>
            <a:ext cx="3113600" cy="984845"/>
          </a:xfrm>
          <a:prstGeom prst="rect">
            <a:avLst/>
          </a:prstGeom>
          <a:noFill/>
          <a:ln>
            <a:noFill/>
          </a:ln>
        </p:spPr>
        <p:txBody>
          <a:bodyPr spcFirstLastPara="1" wrap="square" lIns="121900" tIns="121900" rIns="121900" bIns="121900" anchor="t" anchorCtr="0">
            <a:spAutoFit/>
          </a:bodyPr>
          <a:lstStyle/>
          <a:p>
            <a:r>
              <a:rPr lang="en" sz="2400" b="1" i="1">
                <a:solidFill>
                  <a:srgbClr val="01426A"/>
                </a:solidFill>
              </a:rPr>
              <a:t>Industry/Partner Support</a:t>
            </a:r>
            <a:endParaRPr sz="2400" b="1" i="1">
              <a:solidFill>
                <a:srgbClr val="01426A"/>
              </a:solidFill>
            </a:endParaRPr>
          </a:p>
        </p:txBody>
      </p:sp>
      <p:pic>
        <p:nvPicPr>
          <p:cNvPr id="230" name="Google Shape;230;p29"/>
          <p:cNvPicPr preferRelativeResize="0"/>
          <p:nvPr/>
        </p:nvPicPr>
        <p:blipFill>
          <a:blip r:embed="rId5">
            <a:alphaModFix/>
          </a:blip>
          <a:stretch>
            <a:fillRect/>
          </a:stretch>
        </p:blipFill>
        <p:spPr>
          <a:xfrm>
            <a:off x="7436300" y="1818750"/>
            <a:ext cx="4185504" cy="3220501"/>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0"/>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236" name="Google Shape;236;p30"/>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237" name="Google Shape;237;p30"/>
          <p:cNvSpPr txBox="1"/>
          <p:nvPr/>
        </p:nvSpPr>
        <p:spPr>
          <a:xfrm>
            <a:off x="618900"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Welcome Center</a:t>
            </a:r>
            <a:endParaRPr sz="3600" b="1">
              <a:solidFill>
                <a:srgbClr val="073763"/>
              </a:solidFill>
              <a:latin typeface="Calibri"/>
              <a:ea typeface="Calibri"/>
              <a:cs typeface="Calibri"/>
              <a:sym typeface="Calibri"/>
            </a:endParaRPr>
          </a:p>
        </p:txBody>
      </p:sp>
      <p:sp>
        <p:nvSpPr>
          <p:cNvPr id="238" name="Google Shape;238;p30"/>
          <p:cNvSpPr txBox="1"/>
          <p:nvPr/>
        </p:nvSpPr>
        <p:spPr>
          <a:xfrm>
            <a:off x="465400" y="1350033"/>
            <a:ext cx="8038800" cy="1446318"/>
          </a:xfrm>
          <a:prstGeom prst="rect">
            <a:avLst/>
          </a:prstGeom>
          <a:noFill/>
          <a:ln>
            <a:noFill/>
          </a:ln>
        </p:spPr>
        <p:txBody>
          <a:bodyPr spcFirstLastPara="1" wrap="square" lIns="121900" tIns="121900" rIns="121900" bIns="121900" anchor="t" anchorCtr="0">
            <a:spAutoFit/>
          </a:bodyPr>
          <a:lstStyle/>
          <a:p>
            <a:pPr marL="609585" indent="-414856">
              <a:lnSpc>
                <a:spcPct val="150000"/>
              </a:lnSpc>
              <a:buClr>
                <a:srgbClr val="01426A"/>
              </a:buClr>
              <a:buSzPts val="1300"/>
              <a:buChar char="➔"/>
            </a:pPr>
            <a:r>
              <a:rPr lang="en" sz="1733">
                <a:solidFill>
                  <a:srgbClr val="01426A"/>
                </a:solidFill>
              </a:rPr>
              <a:t>$713,995 Gift Certificate Sales</a:t>
            </a:r>
            <a:endParaRPr sz="1733">
              <a:solidFill>
                <a:srgbClr val="01426A"/>
              </a:solidFill>
            </a:endParaRPr>
          </a:p>
          <a:p>
            <a:pPr marL="609585" indent="-414856">
              <a:lnSpc>
                <a:spcPct val="150000"/>
              </a:lnSpc>
              <a:buClr>
                <a:srgbClr val="01426A"/>
              </a:buClr>
              <a:buSzPts val="1300"/>
              <a:buChar char="➔"/>
            </a:pPr>
            <a:r>
              <a:rPr lang="en" sz="1733">
                <a:solidFill>
                  <a:srgbClr val="01426A"/>
                </a:solidFill>
              </a:rPr>
              <a:t>26,718 Visitors to the Welcome Center</a:t>
            </a:r>
            <a:endParaRPr sz="1733">
              <a:solidFill>
                <a:srgbClr val="01426A"/>
              </a:solidFill>
            </a:endParaRPr>
          </a:p>
          <a:p>
            <a:pPr marL="609585" indent="-414856">
              <a:lnSpc>
                <a:spcPct val="150000"/>
              </a:lnSpc>
              <a:buClr>
                <a:srgbClr val="01426A"/>
              </a:buClr>
              <a:buSzPts val="1300"/>
              <a:buChar char="➔"/>
            </a:pPr>
            <a:r>
              <a:rPr lang="en" sz="1733">
                <a:solidFill>
                  <a:srgbClr val="01426A"/>
                </a:solidFill>
              </a:rPr>
              <a:t>24,469 Destination Guide Requests</a:t>
            </a:r>
            <a:endParaRPr sz="1733">
              <a:solidFill>
                <a:srgbClr val="01426A"/>
              </a:solidFill>
            </a:endParaRPr>
          </a:p>
        </p:txBody>
      </p:sp>
      <p:pic>
        <p:nvPicPr>
          <p:cNvPr id="239" name="Google Shape;239;p30"/>
          <p:cNvPicPr preferRelativeResize="0"/>
          <p:nvPr/>
        </p:nvPicPr>
        <p:blipFill>
          <a:blip r:embed="rId5">
            <a:alphaModFix/>
          </a:blip>
          <a:stretch>
            <a:fillRect/>
          </a:stretch>
        </p:blipFill>
        <p:spPr>
          <a:xfrm>
            <a:off x="5252333" y="254667"/>
            <a:ext cx="6939667" cy="5204765"/>
          </a:xfrm>
          <a:prstGeom prst="rect">
            <a:avLst/>
          </a:prstGeom>
          <a:noFill/>
          <a:ln>
            <a:noFill/>
          </a:ln>
        </p:spPr>
      </p:pic>
      <p:sp>
        <p:nvSpPr>
          <p:cNvPr id="240" name="Google Shape;240;p30"/>
          <p:cNvSpPr txBox="1"/>
          <p:nvPr/>
        </p:nvSpPr>
        <p:spPr>
          <a:xfrm>
            <a:off x="6294851" y="5517934"/>
            <a:ext cx="5481600" cy="523180"/>
          </a:xfrm>
          <a:prstGeom prst="rect">
            <a:avLst/>
          </a:prstGeom>
          <a:noFill/>
          <a:ln>
            <a:noFill/>
          </a:ln>
        </p:spPr>
        <p:txBody>
          <a:bodyPr spcFirstLastPara="1" wrap="square" lIns="121900" tIns="121900" rIns="121900" bIns="121900" anchor="t" anchorCtr="0">
            <a:spAutoFit/>
          </a:bodyPr>
          <a:lstStyle/>
          <a:p>
            <a:r>
              <a:rPr lang="en">
                <a:solidFill>
                  <a:srgbClr val="333333"/>
                </a:solidFill>
                <a:highlight>
                  <a:srgbClr val="FFFFFF"/>
                </a:highlight>
              </a:rPr>
              <a:t>1015 Green Bay Rd - Sturgeon Bay, WI</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1"/>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246" name="Google Shape;246;p31"/>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247" name="Google Shape;247;p31"/>
          <p:cNvSpPr txBox="1"/>
          <p:nvPr/>
        </p:nvSpPr>
        <p:spPr>
          <a:xfrm>
            <a:off x="750833" y="406285"/>
            <a:ext cx="12092800" cy="861734"/>
          </a:xfrm>
          <a:prstGeom prst="rect">
            <a:avLst/>
          </a:prstGeom>
          <a:noFill/>
          <a:ln>
            <a:noFill/>
          </a:ln>
        </p:spPr>
        <p:txBody>
          <a:bodyPr spcFirstLastPara="1" wrap="square" lIns="121900" tIns="121900" rIns="121900" bIns="121900" anchor="t" anchorCtr="0">
            <a:spAutoFit/>
          </a:bodyPr>
          <a:lstStyle/>
          <a:p>
            <a:r>
              <a:rPr lang="en" sz="4000" b="1">
                <a:solidFill>
                  <a:srgbClr val="073763"/>
                </a:solidFill>
                <a:latin typeface="Calibri"/>
                <a:ea typeface="Calibri"/>
                <a:cs typeface="Calibri"/>
                <a:sym typeface="Calibri"/>
              </a:rPr>
              <a:t>Looking Ahead</a:t>
            </a:r>
            <a:endParaRPr sz="3600" b="1">
              <a:solidFill>
                <a:srgbClr val="073763"/>
              </a:solidFill>
              <a:latin typeface="Calibri"/>
              <a:ea typeface="Calibri"/>
              <a:cs typeface="Calibri"/>
              <a:sym typeface="Calibri"/>
            </a:endParaRPr>
          </a:p>
        </p:txBody>
      </p:sp>
      <p:sp>
        <p:nvSpPr>
          <p:cNvPr id="248" name="Google Shape;248;p31"/>
          <p:cNvSpPr txBox="1"/>
          <p:nvPr/>
        </p:nvSpPr>
        <p:spPr>
          <a:xfrm>
            <a:off x="750833" y="1133434"/>
            <a:ext cx="7051600" cy="656614"/>
          </a:xfrm>
          <a:prstGeom prst="rect">
            <a:avLst/>
          </a:prstGeom>
          <a:noFill/>
          <a:ln>
            <a:noFill/>
          </a:ln>
        </p:spPr>
        <p:txBody>
          <a:bodyPr spcFirstLastPara="1" wrap="square" lIns="121900" tIns="121900" rIns="121900" bIns="121900" anchor="t" anchorCtr="0">
            <a:spAutoFit/>
          </a:bodyPr>
          <a:lstStyle/>
          <a:p>
            <a:r>
              <a:rPr lang="en" sz="2667" b="1">
                <a:solidFill>
                  <a:srgbClr val="3D85C6"/>
                </a:solidFill>
                <a:latin typeface="Calibri"/>
                <a:ea typeface="Calibri"/>
                <a:cs typeface="Calibri"/>
                <a:sym typeface="Calibri"/>
              </a:rPr>
              <a:t>Community Outreach &amp; Destination Alignment</a:t>
            </a:r>
            <a:endParaRPr sz="2667" b="1">
              <a:solidFill>
                <a:srgbClr val="3D85C6"/>
              </a:solidFill>
              <a:latin typeface="Calibri"/>
              <a:ea typeface="Calibri"/>
              <a:cs typeface="Calibri"/>
              <a:sym typeface="Calibri"/>
            </a:endParaRPr>
          </a:p>
        </p:txBody>
      </p:sp>
      <p:sp>
        <p:nvSpPr>
          <p:cNvPr id="249" name="Google Shape;249;p31"/>
          <p:cNvSpPr txBox="1"/>
          <p:nvPr/>
        </p:nvSpPr>
        <p:spPr>
          <a:xfrm>
            <a:off x="750833" y="2003633"/>
            <a:ext cx="5142400" cy="2894800"/>
          </a:xfrm>
          <a:prstGeom prst="rect">
            <a:avLst/>
          </a:prstGeom>
          <a:noFill/>
          <a:ln>
            <a:noFill/>
          </a:ln>
        </p:spPr>
        <p:txBody>
          <a:bodyPr spcFirstLastPara="1" wrap="square" lIns="121900" tIns="121900" rIns="121900" bIns="121900" anchor="t" anchorCtr="0">
            <a:noAutofit/>
          </a:bodyPr>
          <a:lstStyle/>
          <a:p>
            <a:r>
              <a:rPr lang="en" sz="1600" b="1">
                <a:solidFill>
                  <a:srgbClr val="01426A"/>
                </a:solidFill>
                <a:highlight>
                  <a:srgbClr val="FFFFFF"/>
                </a:highlight>
              </a:rPr>
              <a:t>GOAL #1</a:t>
            </a:r>
            <a:r>
              <a:rPr lang="en" sz="1600">
                <a:solidFill>
                  <a:srgbClr val="01426A"/>
                </a:solidFill>
                <a:highlight>
                  <a:srgbClr val="FFFFFF"/>
                </a:highlight>
              </a:rPr>
              <a:t> ​</a:t>
            </a:r>
            <a:endParaRPr sz="1600">
              <a:solidFill>
                <a:srgbClr val="01426A"/>
              </a:solidFill>
              <a:highlight>
                <a:srgbClr val="FFFFFF"/>
              </a:highlight>
            </a:endParaRPr>
          </a:p>
          <a:p>
            <a:pPr>
              <a:lnSpc>
                <a:spcPct val="115000"/>
              </a:lnSpc>
              <a:buClr>
                <a:srgbClr val="000000"/>
              </a:buClr>
              <a:buSzPts val="1100"/>
            </a:pPr>
            <a:r>
              <a:rPr lang="en" sz="1600">
                <a:solidFill>
                  <a:srgbClr val="01426A"/>
                </a:solidFill>
                <a:highlight>
                  <a:srgbClr val="FFFFFF"/>
                </a:highlight>
              </a:rPr>
              <a:t>Cultivate an environment where Door County’s tourism industry can lead by example, championing tourism’s benefits, helping mitigate its impacts and connecting the community to its regenerative capabilities.​</a:t>
            </a:r>
            <a:br>
              <a:rPr lang="en" sz="1600">
                <a:solidFill>
                  <a:srgbClr val="01426A"/>
                </a:solidFill>
                <a:highlight>
                  <a:srgbClr val="FFFFFF"/>
                </a:highlight>
              </a:rPr>
            </a:br>
            <a:endParaRPr sz="1600">
              <a:solidFill>
                <a:srgbClr val="01426A"/>
              </a:solidFill>
              <a:highlight>
                <a:srgbClr val="FFFFFF"/>
              </a:highlight>
            </a:endParaRPr>
          </a:p>
          <a:p>
            <a:pPr>
              <a:buClr>
                <a:srgbClr val="000000"/>
              </a:buClr>
              <a:buSzPts val="1100"/>
            </a:pPr>
            <a:r>
              <a:rPr lang="en" sz="1600" b="1">
                <a:solidFill>
                  <a:srgbClr val="01426A"/>
                </a:solidFill>
                <a:highlight>
                  <a:srgbClr val="FFFFFF"/>
                </a:highlight>
              </a:rPr>
              <a:t>GOAL #2</a:t>
            </a:r>
            <a:endParaRPr sz="1600">
              <a:solidFill>
                <a:srgbClr val="01426A"/>
              </a:solidFill>
              <a:highlight>
                <a:srgbClr val="FFFFFF"/>
              </a:highlight>
            </a:endParaRPr>
          </a:p>
          <a:p>
            <a:pPr>
              <a:lnSpc>
                <a:spcPct val="115000"/>
              </a:lnSpc>
              <a:buClr>
                <a:srgbClr val="000000"/>
              </a:buClr>
              <a:buSzPts val="1100"/>
            </a:pPr>
            <a:r>
              <a:rPr lang="en" sz="1600">
                <a:solidFill>
                  <a:srgbClr val="01426A"/>
                </a:solidFill>
                <a:highlight>
                  <a:srgbClr val="FFFFFF"/>
                </a:highlight>
              </a:rPr>
              <a:t>Foster our local spirit, our values, our sense of place, and the wellbeing of our community – residents, employers, employees, and visitors alike.​</a:t>
            </a:r>
            <a:endParaRPr sz="1600">
              <a:solidFill>
                <a:srgbClr val="01426A"/>
              </a:solidFill>
            </a:endParaRPr>
          </a:p>
        </p:txBody>
      </p:sp>
      <p:sp>
        <p:nvSpPr>
          <p:cNvPr id="250" name="Google Shape;250;p31"/>
          <p:cNvSpPr txBox="1"/>
          <p:nvPr/>
        </p:nvSpPr>
        <p:spPr>
          <a:xfrm>
            <a:off x="6586233" y="1880867"/>
            <a:ext cx="5297200" cy="3816389"/>
          </a:xfrm>
          <a:prstGeom prst="rect">
            <a:avLst/>
          </a:prstGeom>
          <a:noFill/>
          <a:ln>
            <a:noFill/>
          </a:ln>
        </p:spPr>
        <p:txBody>
          <a:bodyPr spcFirstLastPara="1" wrap="square" lIns="121900" tIns="121900" rIns="121900" bIns="121900" anchor="t" anchorCtr="0">
            <a:spAutoFit/>
          </a:bodyPr>
          <a:lstStyle/>
          <a:p>
            <a:r>
              <a:rPr lang="en" sz="1600" b="1">
                <a:solidFill>
                  <a:srgbClr val="03547E"/>
                </a:solidFill>
              </a:rPr>
              <a:t>OBJECTIVES</a:t>
            </a:r>
            <a:r>
              <a:rPr lang="en" sz="1600">
                <a:solidFill>
                  <a:srgbClr val="03547E"/>
                </a:solidFill>
              </a:rPr>
              <a:t>​</a:t>
            </a:r>
            <a:endParaRPr sz="1600">
              <a:solidFill>
                <a:srgbClr val="03547E"/>
              </a:solidFill>
            </a:endParaRPr>
          </a:p>
          <a:p>
            <a:pPr marL="846646" indent="-406390">
              <a:buClr>
                <a:srgbClr val="03547E"/>
              </a:buClr>
              <a:buSzPts val="1200"/>
              <a:buFont typeface="Arial"/>
              <a:buChar char="●"/>
            </a:pPr>
            <a:r>
              <a:rPr lang="en" sz="1600">
                <a:solidFill>
                  <a:srgbClr val="03547E"/>
                </a:solidFill>
              </a:rPr>
              <a:t>Invest in unified community messaging to highlight demands and opportunities of the visitor economy ​</a:t>
            </a:r>
            <a:br>
              <a:rPr lang="en" sz="1600">
                <a:solidFill>
                  <a:srgbClr val="03547E"/>
                </a:solidFill>
              </a:rPr>
            </a:br>
            <a:endParaRPr sz="800">
              <a:solidFill>
                <a:srgbClr val="03547E"/>
              </a:solidFill>
            </a:endParaRPr>
          </a:p>
          <a:p>
            <a:pPr marL="846646" indent="-406390">
              <a:buClr>
                <a:srgbClr val="03547E"/>
              </a:buClr>
              <a:buSzPts val="1200"/>
              <a:buFont typeface="Arial"/>
              <a:buChar char="●"/>
            </a:pPr>
            <a:r>
              <a:rPr lang="en" sz="1600">
                <a:solidFill>
                  <a:srgbClr val="03547E"/>
                </a:solidFill>
              </a:rPr>
              <a:t>Increase residential awareness on the benefits of tourism​</a:t>
            </a:r>
            <a:br>
              <a:rPr lang="en" sz="1600">
                <a:solidFill>
                  <a:srgbClr val="03547E"/>
                </a:solidFill>
              </a:rPr>
            </a:br>
            <a:endParaRPr sz="800">
              <a:solidFill>
                <a:srgbClr val="03547E"/>
              </a:solidFill>
            </a:endParaRPr>
          </a:p>
          <a:p>
            <a:pPr marL="846646" indent="-406390">
              <a:buClr>
                <a:srgbClr val="03547E"/>
              </a:buClr>
              <a:buSzPts val="1200"/>
              <a:buFont typeface="Arial"/>
              <a:buChar char="●"/>
            </a:pPr>
            <a:r>
              <a:rPr lang="en" sz="1600">
                <a:solidFill>
                  <a:srgbClr val="03547E"/>
                </a:solidFill>
              </a:rPr>
              <a:t>Amplify community and industry partnerships to strengthen destination product offerings​ and foster entrepreneurial development</a:t>
            </a:r>
            <a:br>
              <a:rPr lang="en" sz="1600">
                <a:solidFill>
                  <a:srgbClr val="03547E"/>
                </a:solidFill>
              </a:rPr>
            </a:br>
            <a:endParaRPr sz="800">
              <a:solidFill>
                <a:srgbClr val="03547E"/>
              </a:solidFill>
            </a:endParaRPr>
          </a:p>
          <a:p>
            <a:pPr marL="846646" indent="-406390">
              <a:buClr>
                <a:srgbClr val="03547E"/>
              </a:buClr>
              <a:buSzPts val="1200"/>
              <a:buFont typeface="Arial"/>
              <a:buChar char="●"/>
            </a:pPr>
            <a:r>
              <a:rPr lang="en" sz="1600">
                <a:solidFill>
                  <a:srgbClr val="03547E"/>
                </a:solidFill>
              </a:rPr>
              <a:t>Collaborate with local stakeholders and organizations to align mutual interests and harness the passion people have for Door County to help make it an even better place</a:t>
            </a:r>
            <a:endParaRPr sz="1600">
              <a:solidFill>
                <a:srgbClr val="03547E"/>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2"/>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256" name="Google Shape;256;p32"/>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257" name="Google Shape;257;p32"/>
          <p:cNvSpPr txBox="1"/>
          <p:nvPr/>
        </p:nvSpPr>
        <p:spPr>
          <a:xfrm>
            <a:off x="770233" y="1089434"/>
            <a:ext cx="3448400" cy="656614"/>
          </a:xfrm>
          <a:prstGeom prst="rect">
            <a:avLst/>
          </a:prstGeom>
          <a:noFill/>
          <a:ln>
            <a:noFill/>
          </a:ln>
        </p:spPr>
        <p:txBody>
          <a:bodyPr spcFirstLastPara="1" wrap="square" lIns="121900" tIns="121900" rIns="121900" bIns="121900" anchor="t" anchorCtr="0">
            <a:spAutoFit/>
          </a:bodyPr>
          <a:lstStyle/>
          <a:p>
            <a:r>
              <a:rPr lang="en" sz="2667" b="1">
                <a:solidFill>
                  <a:srgbClr val="3D85C6"/>
                </a:solidFill>
                <a:latin typeface="Calibri"/>
                <a:ea typeface="Calibri"/>
                <a:cs typeface="Calibri"/>
                <a:sym typeface="Calibri"/>
              </a:rPr>
              <a:t>Sustainability</a:t>
            </a:r>
            <a:endParaRPr sz="2667" b="1">
              <a:solidFill>
                <a:srgbClr val="3D85C6"/>
              </a:solidFill>
              <a:latin typeface="Calibri"/>
              <a:ea typeface="Calibri"/>
              <a:cs typeface="Calibri"/>
              <a:sym typeface="Calibri"/>
            </a:endParaRPr>
          </a:p>
        </p:txBody>
      </p:sp>
      <p:sp>
        <p:nvSpPr>
          <p:cNvPr id="258" name="Google Shape;258;p32"/>
          <p:cNvSpPr txBox="1"/>
          <p:nvPr/>
        </p:nvSpPr>
        <p:spPr>
          <a:xfrm>
            <a:off x="712400" y="1827433"/>
            <a:ext cx="5383600" cy="2361600"/>
          </a:xfrm>
          <a:prstGeom prst="rect">
            <a:avLst/>
          </a:prstGeom>
          <a:noFill/>
          <a:ln>
            <a:noFill/>
          </a:ln>
        </p:spPr>
        <p:txBody>
          <a:bodyPr spcFirstLastPara="1" wrap="square" lIns="121900" tIns="121900" rIns="121900" bIns="121900" anchor="t" anchorCtr="0">
            <a:noAutofit/>
          </a:bodyPr>
          <a:lstStyle/>
          <a:p>
            <a:pPr>
              <a:lnSpc>
                <a:spcPct val="115384"/>
              </a:lnSpc>
              <a:buClr>
                <a:srgbClr val="000000"/>
              </a:buClr>
              <a:buSzPts val="1100"/>
            </a:pPr>
            <a:r>
              <a:rPr lang="en" sz="1600" b="1">
                <a:solidFill>
                  <a:srgbClr val="01426A"/>
                </a:solidFill>
                <a:highlight>
                  <a:srgbClr val="FFFFFF"/>
                </a:highlight>
              </a:rPr>
              <a:t>GOAL #1</a:t>
            </a:r>
            <a:r>
              <a:rPr lang="en" sz="1600">
                <a:solidFill>
                  <a:srgbClr val="01426A"/>
                </a:solidFill>
                <a:highlight>
                  <a:srgbClr val="FFFFFF"/>
                </a:highlight>
              </a:rPr>
              <a:t> ​</a:t>
            </a:r>
            <a:endParaRPr sz="1600">
              <a:solidFill>
                <a:srgbClr val="01426A"/>
              </a:solidFill>
              <a:highlight>
                <a:srgbClr val="FFFFFF"/>
              </a:highlight>
            </a:endParaRPr>
          </a:p>
          <a:p>
            <a:pPr>
              <a:lnSpc>
                <a:spcPct val="115000"/>
              </a:lnSpc>
              <a:buClr>
                <a:srgbClr val="000000"/>
              </a:buClr>
              <a:buSzPts val="1100"/>
            </a:pPr>
            <a:r>
              <a:rPr lang="en" sz="1600">
                <a:solidFill>
                  <a:srgbClr val="01426A"/>
                </a:solidFill>
                <a:highlight>
                  <a:srgbClr val="FFFFFF"/>
                </a:highlight>
              </a:rPr>
              <a:t>Nurture social, cultural and economic resilience for a more sustainable, balanced and equitable visitor economy.​</a:t>
            </a:r>
            <a:br>
              <a:rPr lang="en" sz="1600">
                <a:solidFill>
                  <a:srgbClr val="01426A"/>
                </a:solidFill>
                <a:highlight>
                  <a:srgbClr val="FFFFFF"/>
                </a:highlight>
              </a:rPr>
            </a:br>
            <a:endParaRPr sz="1600">
              <a:solidFill>
                <a:srgbClr val="01426A"/>
              </a:solidFill>
              <a:highlight>
                <a:srgbClr val="FFFFFF"/>
              </a:highlight>
            </a:endParaRPr>
          </a:p>
          <a:p>
            <a:pPr>
              <a:lnSpc>
                <a:spcPct val="115384"/>
              </a:lnSpc>
              <a:buClr>
                <a:srgbClr val="000000"/>
              </a:buClr>
              <a:buSzPts val="1100"/>
            </a:pPr>
            <a:r>
              <a:rPr lang="en" sz="1600" b="1">
                <a:solidFill>
                  <a:srgbClr val="01426A"/>
                </a:solidFill>
                <a:highlight>
                  <a:srgbClr val="FFFFFF"/>
                </a:highlight>
              </a:rPr>
              <a:t>GOAL #2</a:t>
            </a:r>
            <a:r>
              <a:rPr lang="en" sz="1600">
                <a:solidFill>
                  <a:srgbClr val="01426A"/>
                </a:solidFill>
                <a:highlight>
                  <a:srgbClr val="FFFFFF"/>
                </a:highlight>
              </a:rPr>
              <a:t>​</a:t>
            </a:r>
            <a:endParaRPr sz="1600">
              <a:solidFill>
                <a:srgbClr val="01426A"/>
              </a:solidFill>
              <a:highlight>
                <a:srgbClr val="FFFFFF"/>
              </a:highlight>
            </a:endParaRPr>
          </a:p>
          <a:p>
            <a:pPr>
              <a:lnSpc>
                <a:spcPct val="115000"/>
              </a:lnSpc>
              <a:buClr>
                <a:srgbClr val="000000"/>
              </a:buClr>
              <a:buSzPts val="1100"/>
            </a:pPr>
            <a:r>
              <a:rPr lang="en" sz="1600">
                <a:solidFill>
                  <a:srgbClr val="01426A"/>
                </a:solidFill>
                <a:highlight>
                  <a:srgbClr val="FFFFFF"/>
                </a:highlight>
              </a:rPr>
              <a:t>Advocate for the preservation and protection of our environment and natural resources.​</a:t>
            </a:r>
            <a:endParaRPr sz="1600">
              <a:solidFill>
                <a:srgbClr val="333333"/>
              </a:solidFill>
              <a:highlight>
                <a:srgbClr val="FFFFFF"/>
              </a:highlight>
            </a:endParaRPr>
          </a:p>
        </p:txBody>
      </p:sp>
      <p:sp>
        <p:nvSpPr>
          <p:cNvPr id="259" name="Google Shape;259;p32"/>
          <p:cNvSpPr txBox="1"/>
          <p:nvPr/>
        </p:nvSpPr>
        <p:spPr>
          <a:xfrm>
            <a:off x="6577000" y="1393300"/>
            <a:ext cx="5202800" cy="4556400"/>
          </a:xfrm>
          <a:prstGeom prst="rect">
            <a:avLst/>
          </a:prstGeom>
          <a:noFill/>
          <a:ln>
            <a:noFill/>
          </a:ln>
        </p:spPr>
        <p:txBody>
          <a:bodyPr spcFirstLastPara="1" wrap="square" lIns="121900" tIns="121900" rIns="121900" bIns="121900" anchor="t" anchorCtr="0">
            <a:noAutofit/>
          </a:bodyPr>
          <a:lstStyle/>
          <a:p>
            <a:pPr>
              <a:lnSpc>
                <a:spcPct val="115000"/>
              </a:lnSpc>
            </a:pPr>
            <a:r>
              <a:rPr lang="en" sz="1600" b="1">
                <a:solidFill>
                  <a:srgbClr val="01426A"/>
                </a:solidFill>
              </a:rPr>
              <a:t>OBJECTIVES</a:t>
            </a:r>
            <a:r>
              <a:rPr lang="en" sz="1600">
                <a:solidFill>
                  <a:srgbClr val="01426A"/>
                </a:solidFill>
              </a:rPr>
              <a:t>​</a:t>
            </a:r>
            <a:endParaRPr sz="1600">
              <a:solidFill>
                <a:srgbClr val="01426A"/>
              </a:solidFill>
            </a:endParaRPr>
          </a:p>
          <a:p>
            <a:pPr marL="965176" indent="-406390">
              <a:lnSpc>
                <a:spcPct val="115000"/>
              </a:lnSpc>
              <a:buClr>
                <a:srgbClr val="01426A"/>
              </a:buClr>
              <a:buSzPts val="1200"/>
              <a:buFont typeface="Arial"/>
              <a:buChar char="●"/>
            </a:pPr>
            <a:r>
              <a:rPr lang="en" sz="1600">
                <a:solidFill>
                  <a:srgbClr val="01426A"/>
                </a:solidFill>
              </a:rPr>
              <a:t>Work with groups, organizations and local government to advocate for investments which preserve the shore, land and forests and encourage responsible development​</a:t>
            </a:r>
            <a:br>
              <a:rPr lang="en" sz="1600">
                <a:solidFill>
                  <a:srgbClr val="01426A"/>
                </a:solidFill>
              </a:rPr>
            </a:br>
            <a:endParaRPr sz="800">
              <a:solidFill>
                <a:srgbClr val="01426A"/>
              </a:solidFill>
            </a:endParaRPr>
          </a:p>
          <a:p>
            <a:pPr marL="965176" indent="-406390">
              <a:lnSpc>
                <a:spcPct val="115000"/>
              </a:lnSpc>
              <a:buClr>
                <a:srgbClr val="01426A"/>
              </a:buClr>
              <a:buSzPts val="1200"/>
              <a:buFont typeface="Arial"/>
              <a:buChar char="●"/>
            </a:pPr>
            <a:r>
              <a:rPr lang="en" sz="1600">
                <a:solidFill>
                  <a:srgbClr val="01426A"/>
                </a:solidFill>
              </a:rPr>
              <a:t>Maximize environmental resources to help maintain essential ecosystems and conserve biodiversity​​</a:t>
            </a:r>
            <a:br>
              <a:rPr lang="en" sz="1600">
                <a:solidFill>
                  <a:srgbClr val="01426A"/>
                </a:solidFill>
              </a:rPr>
            </a:br>
            <a:endParaRPr sz="800">
              <a:solidFill>
                <a:srgbClr val="01426A"/>
              </a:solidFill>
            </a:endParaRPr>
          </a:p>
          <a:p>
            <a:pPr marL="965176" indent="-406390">
              <a:lnSpc>
                <a:spcPct val="115000"/>
              </a:lnSpc>
              <a:buClr>
                <a:srgbClr val="01426A"/>
              </a:buClr>
              <a:buSzPts val="1200"/>
              <a:buFont typeface="Arial"/>
              <a:buChar char="●"/>
            </a:pPr>
            <a:r>
              <a:rPr lang="en" sz="1600">
                <a:solidFill>
                  <a:srgbClr val="01426A"/>
                </a:solidFill>
              </a:rPr>
              <a:t>Accentuate tourism’s benefits and pursue the reduction of tourism’s negative impacts​​</a:t>
            </a:r>
            <a:endParaRPr sz="1600">
              <a:solidFill>
                <a:srgbClr val="01426A"/>
              </a:solidFill>
            </a:endParaRPr>
          </a:p>
          <a:p>
            <a:pPr>
              <a:lnSpc>
                <a:spcPct val="115000"/>
              </a:lnSpc>
            </a:pPr>
            <a:endParaRPr sz="800">
              <a:solidFill>
                <a:srgbClr val="01426A"/>
              </a:solidFill>
            </a:endParaRPr>
          </a:p>
          <a:p>
            <a:pPr marL="965176" indent="-406390">
              <a:lnSpc>
                <a:spcPct val="115000"/>
              </a:lnSpc>
              <a:buClr>
                <a:srgbClr val="01426A"/>
              </a:buClr>
              <a:buSzPts val="1200"/>
              <a:buFont typeface="Arial"/>
              <a:buChar char="●"/>
            </a:pPr>
            <a:r>
              <a:rPr lang="en" sz="1600">
                <a:solidFill>
                  <a:srgbClr val="01426A"/>
                </a:solidFill>
              </a:rPr>
              <a:t>Support the wellbeing of our people and local culture</a:t>
            </a:r>
            <a:endParaRPr sz="1600">
              <a:solidFill>
                <a:srgbClr val="01426A"/>
              </a:solidFill>
            </a:endParaRPr>
          </a:p>
          <a:p>
            <a:pPr marL="609585">
              <a:lnSpc>
                <a:spcPct val="115000"/>
              </a:lnSpc>
            </a:pPr>
            <a:endParaRPr sz="1467">
              <a:solidFill>
                <a:srgbClr val="01426A"/>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0D748D-4740-CA46-CC4E-FAC186AACBF2}"/>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latin typeface="Times New Roman" panose="02020603050405020304" pitchFamily="18" charset="0"/>
                <a:cs typeface="Times New Roman" panose="02020603050405020304" pitchFamily="18" charset="0"/>
              </a:rPr>
              <a:t>Lodging Entity Functions</a:t>
            </a:r>
          </a:p>
        </p:txBody>
      </p:sp>
      <p:graphicFrame>
        <p:nvGraphicFramePr>
          <p:cNvPr id="4" name="Diagram 3">
            <a:extLst>
              <a:ext uri="{FF2B5EF4-FFF2-40B4-BE49-F238E27FC236}">
                <a16:creationId xmlns:a16="http://schemas.microsoft.com/office/drawing/2014/main" id="{98B244AA-85AC-3ADD-4D18-6109C34728DE}"/>
              </a:ext>
            </a:extLst>
          </p:cNvPr>
          <p:cNvGraphicFramePr/>
          <p:nvPr>
            <p:extLst>
              <p:ext uri="{D42A27DB-BD31-4B8C-83A1-F6EECF244321}">
                <p14:modId xmlns:p14="http://schemas.microsoft.com/office/powerpoint/2010/main" val="2792742866"/>
              </p:ext>
            </p:extLst>
          </p:nvPr>
        </p:nvGraphicFramePr>
        <p:xfrm>
          <a:off x="2136710" y="1800809"/>
          <a:ext cx="3782521" cy="4708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2852E39C-82AD-7928-7318-8E989C8BDF5D}"/>
              </a:ext>
            </a:extLst>
          </p:cNvPr>
          <p:cNvGraphicFramePr/>
          <p:nvPr>
            <p:extLst>
              <p:ext uri="{D42A27DB-BD31-4B8C-83A1-F6EECF244321}">
                <p14:modId xmlns:p14="http://schemas.microsoft.com/office/powerpoint/2010/main" val="1822998729"/>
              </p:ext>
            </p:extLst>
          </p:nvPr>
        </p:nvGraphicFramePr>
        <p:xfrm>
          <a:off x="6282332" y="1800808"/>
          <a:ext cx="3782520" cy="47083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72366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3"/>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pic>
        <p:nvPicPr>
          <p:cNvPr id="265" name="Google Shape;265;p33"/>
          <p:cNvPicPr preferRelativeResize="0"/>
          <p:nvPr/>
        </p:nvPicPr>
        <p:blipFill>
          <a:blip r:embed="rId4">
            <a:alphaModFix/>
          </a:blip>
          <a:stretch>
            <a:fillRect/>
          </a:stretch>
        </p:blipFill>
        <p:spPr>
          <a:xfrm>
            <a:off x="1192702" y="5559016"/>
            <a:ext cx="1224265" cy="797835"/>
          </a:xfrm>
          <a:prstGeom prst="rect">
            <a:avLst/>
          </a:prstGeom>
          <a:noFill/>
          <a:ln>
            <a:noFill/>
          </a:ln>
        </p:spPr>
      </p:pic>
      <p:sp>
        <p:nvSpPr>
          <p:cNvPr id="266" name="Google Shape;266;p33"/>
          <p:cNvSpPr txBox="1"/>
          <p:nvPr/>
        </p:nvSpPr>
        <p:spPr>
          <a:xfrm>
            <a:off x="639000" y="794067"/>
            <a:ext cx="4086000" cy="656614"/>
          </a:xfrm>
          <a:prstGeom prst="rect">
            <a:avLst/>
          </a:prstGeom>
          <a:noFill/>
          <a:ln>
            <a:noFill/>
          </a:ln>
        </p:spPr>
        <p:txBody>
          <a:bodyPr spcFirstLastPara="1" wrap="square" lIns="121900" tIns="121900" rIns="121900" bIns="121900" anchor="t" anchorCtr="0">
            <a:spAutoFit/>
          </a:bodyPr>
          <a:lstStyle/>
          <a:p>
            <a:r>
              <a:rPr lang="en" sz="2667" b="1">
                <a:solidFill>
                  <a:srgbClr val="3D85C6"/>
                </a:solidFill>
                <a:latin typeface="Calibri"/>
                <a:ea typeface="Calibri"/>
                <a:cs typeface="Calibri"/>
                <a:sym typeface="Calibri"/>
              </a:rPr>
              <a:t>Values Based Marketing</a:t>
            </a:r>
            <a:endParaRPr sz="2667" b="1">
              <a:solidFill>
                <a:srgbClr val="3D85C6"/>
              </a:solidFill>
              <a:latin typeface="Calibri"/>
              <a:ea typeface="Calibri"/>
              <a:cs typeface="Calibri"/>
              <a:sym typeface="Calibri"/>
            </a:endParaRPr>
          </a:p>
        </p:txBody>
      </p:sp>
      <p:sp>
        <p:nvSpPr>
          <p:cNvPr id="267" name="Google Shape;267;p33"/>
          <p:cNvSpPr txBox="1"/>
          <p:nvPr/>
        </p:nvSpPr>
        <p:spPr>
          <a:xfrm>
            <a:off x="679067" y="1577000"/>
            <a:ext cx="5383600" cy="4843600"/>
          </a:xfrm>
          <a:prstGeom prst="rect">
            <a:avLst/>
          </a:prstGeom>
          <a:noFill/>
          <a:ln>
            <a:noFill/>
          </a:ln>
        </p:spPr>
        <p:txBody>
          <a:bodyPr spcFirstLastPara="1" wrap="square" lIns="121900" tIns="121900" rIns="121900" bIns="121900" anchor="t" anchorCtr="0">
            <a:noAutofit/>
          </a:bodyPr>
          <a:lstStyle/>
          <a:p>
            <a:pPr>
              <a:lnSpc>
                <a:spcPct val="115384"/>
              </a:lnSpc>
              <a:buClr>
                <a:srgbClr val="000000"/>
              </a:buClr>
              <a:buSzPts val="1100"/>
            </a:pPr>
            <a:r>
              <a:rPr lang="en" sz="1600" b="1">
                <a:solidFill>
                  <a:srgbClr val="01426A"/>
                </a:solidFill>
                <a:highlight>
                  <a:srgbClr val="FFFFFF"/>
                </a:highlight>
              </a:rPr>
              <a:t>GOAL #1</a:t>
            </a:r>
            <a:r>
              <a:rPr lang="en" sz="1600">
                <a:solidFill>
                  <a:srgbClr val="01426A"/>
                </a:solidFill>
                <a:highlight>
                  <a:srgbClr val="FFFFFF"/>
                </a:highlight>
              </a:rPr>
              <a:t>​</a:t>
            </a:r>
            <a:endParaRPr sz="1600">
              <a:solidFill>
                <a:srgbClr val="01426A"/>
              </a:solidFill>
              <a:highlight>
                <a:srgbClr val="FFFFFF"/>
              </a:highlight>
            </a:endParaRPr>
          </a:p>
          <a:p>
            <a:pPr>
              <a:lnSpc>
                <a:spcPct val="115000"/>
              </a:lnSpc>
              <a:buClr>
                <a:srgbClr val="000000"/>
              </a:buClr>
              <a:buSzPts val="1100"/>
            </a:pPr>
            <a:r>
              <a:rPr lang="en" sz="1600">
                <a:solidFill>
                  <a:srgbClr val="01426A"/>
                </a:solidFill>
                <a:highlight>
                  <a:srgbClr val="FFFFFF"/>
                </a:highlight>
              </a:rPr>
              <a:t>Be bold, creative, and action-focused, supporting transparency and measurable outcomes.​</a:t>
            </a:r>
            <a:br>
              <a:rPr lang="en" sz="1600">
                <a:solidFill>
                  <a:srgbClr val="01426A"/>
                </a:solidFill>
                <a:highlight>
                  <a:srgbClr val="FFFFFF"/>
                </a:highlight>
              </a:rPr>
            </a:br>
            <a:endParaRPr sz="1600">
              <a:solidFill>
                <a:srgbClr val="01426A"/>
              </a:solidFill>
              <a:highlight>
                <a:srgbClr val="FFFFFF"/>
              </a:highlight>
            </a:endParaRPr>
          </a:p>
          <a:p>
            <a:pPr>
              <a:lnSpc>
                <a:spcPct val="115384"/>
              </a:lnSpc>
              <a:buClr>
                <a:srgbClr val="000000"/>
              </a:buClr>
              <a:buSzPts val="1100"/>
            </a:pPr>
            <a:r>
              <a:rPr lang="en" sz="1600" b="1">
                <a:solidFill>
                  <a:srgbClr val="01426A"/>
                </a:solidFill>
                <a:highlight>
                  <a:srgbClr val="FFFFFF"/>
                </a:highlight>
              </a:rPr>
              <a:t>GOAL #2</a:t>
            </a:r>
            <a:r>
              <a:rPr lang="en" sz="1600">
                <a:solidFill>
                  <a:srgbClr val="01426A"/>
                </a:solidFill>
                <a:highlight>
                  <a:srgbClr val="FFFFFF"/>
                </a:highlight>
              </a:rPr>
              <a:t>​</a:t>
            </a:r>
            <a:endParaRPr sz="1600">
              <a:solidFill>
                <a:srgbClr val="01426A"/>
              </a:solidFill>
              <a:highlight>
                <a:srgbClr val="FFFFFF"/>
              </a:highlight>
            </a:endParaRPr>
          </a:p>
          <a:p>
            <a:pPr>
              <a:lnSpc>
                <a:spcPct val="115000"/>
              </a:lnSpc>
            </a:pPr>
            <a:r>
              <a:rPr lang="en" sz="1600">
                <a:solidFill>
                  <a:srgbClr val="01426A"/>
                </a:solidFill>
                <a:highlight>
                  <a:srgbClr val="FFFFFF"/>
                </a:highlight>
              </a:rPr>
              <a:t>Encourage stewardship by elevating Door County and its communities’ authentic character, creative energy, and brand.</a:t>
            </a:r>
            <a:br>
              <a:rPr lang="en" sz="1600">
                <a:solidFill>
                  <a:srgbClr val="01426A"/>
                </a:solidFill>
              </a:rPr>
            </a:br>
            <a:endParaRPr sz="1600">
              <a:solidFill>
                <a:srgbClr val="01426A"/>
              </a:solidFill>
            </a:endParaRPr>
          </a:p>
        </p:txBody>
      </p:sp>
      <p:sp>
        <p:nvSpPr>
          <p:cNvPr id="268" name="Google Shape;268;p33"/>
          <p:cNvSpPr txBox="1"/>
          <p:nvPr/>
        </p:nvSpPr>
        <p:spPr>
          <a:xfrm>
            <a:off x="6062667" y="1061200"/>
            <a:ext cx="5952400" cy="5162800"/>
          </a:xfrm>
          <a:prstGeom prst="rect">
            <a:avLst/>
          </a:prstGeom>
          <a:noFill/>
          <a:ln>
            <a:noFill/>
          </a:ln>
        </p:spPr>
        <p:txBody>
          <a:bodyPr spcFirstLastPara="1" wrap="square" lIns="121900" tIns="121900" rIns="121900" bIns="121900" anchor="t" anchorCtr="0">
            <a:noAutofit/>
          </a:bodyPr>
          <a:lstStyle/>
          <a:p>
            <a:pPr>
              <a:lnSpc>
                <a:spcPct val="115000"/>
              </a:lnSpc>
            </a:pPr>
            <a:r>
              <a:rPr lang="en" sz="1600" b="1">
                <a:solidFill>
                  <a:srgbClr val="01426A"/>
                </a:solidFill>
              </a:rPr>
              <a:t>OBJECTIVES​</a:t>
            </a:r>
            <a:r>
              <a:rPr lang="en" sz="1600">
                <a:solidFill>
                  <a:srgbClr val="01426A"/>
                </a:solidFill>
              </a:rPr>
              <a:t>​</a:t>
            </a:r>
            <a:endParaRPr sz="1600">
              <a:solidFill>
                <a:srgbClr val="01426A"/>
              </a:solidFill>
            </a:endParaRPr>
          </a:p>
          <a:p>
            <a:pPr marL="965176" indent="-406390">
              <a:lnSpc>
                <a:spcPct val="115000"/>
              </a:lnSpc>
              <a:buClr>
                <a:srgbClr val="01426A"/>
              </a:buClr>
              <a:buSzPts val="1200"/>
              <a:buFont typeface="Arial"/>
              <a:buChar char="●"/>
            </a:pPr>
            <a:r>
              <a:rPr lang="en" sz="1600">
                <a:solidFill>
                  <a:srgbClr val="01426A"/>
                </a:solidFill>
              </a:rPr>
              <a:t>Create incremental growth for the local economy by promoting, developing, and expanding a united visitor industry​</a:t>
            </a:r>
            <a:endParaRPr sz="1600">
              <a:solidFill>
                <a:srgbClr val="01426A"/>
              </a:solidFill>
            </a:endParaRPr>
          </a:p>
          <a:p>
            <a:pPr>
              <a:lnSpc>
                <a:spcPct val="115000"/>
              </a:lnSpc>
            </a:pPr>
            <a:endParaRPr sz="800">
              <a:solidFill>
                <a:srgbClr val="01426A"/>
              </a:solidFill>
            </a:endParaRPr>
          </a:p>
          <a:p>
            <a:pPr marL="965176" indent="-406390">
              <a:lnSpc>
                <a:spcPct val="115000"/>
              </a:lnSpc>
              <a:buClr>
                <a:srgbClr val="01426A"/>
              </a:buClr>
              <a:buSzPts val="1200"/>
              <a:buFont typeface="Arial"/>
              <a:buChar char="●"/>
            </a:pPr>
            <a:r>
              <a:rPr lang="en" sz="1600">
                <a:solidFill>
                  <a:srgbClr val="01426A"/>
                </a:solidFill>
              </a:rPr>
              <a:t>Initiate flexible, targeted promotions that address visitor capacity, dispersing visitation and economic impact, while focusing on visitor passions and market research/trends​​</a:t>
            </a:r>
            <a:endParaRPr sz="1600">
              <a:solidFill>
                <a:srgbClr val="01426A"/>
              </a:solidFill>
            </a:endParaRPr>
          </a:p>
          <a:p>
            <a:pPr>
              <a:lnSpc>
                <a:spcPct val="115000"/>
              </a:lnSpc>
            </a:pPr>
            <a:endParaRPr sz="800">
              <a:solidFill>
                <a:srgbClr val="01426A"/>
              </a:solidFill>
            </a:endParaRPr>
          </a:p>
          <a:p>
            <a:pPr marL="965176" indent="-406390">
              <a:lnSpc>
                <a:spcPct val="115000"/>
              </a:lnSpc>
              <a:buClr>
                <a:srgbClr val="01426A"/>
              </a:buClr>
              <a:buSzPts val="1200"/>
              <a:buFont typeface="Arial"/>
              <a:buChar char="●"/>
            </a:pPr>
            <a:r>
              <a:rPr lang="en" sz="1600">
                <a:solidFill>
                  <a:srgbClr val="01426A"/>
                </a:solidFill>
              </a:rPr>
              <a:t>Develop and execute integrated marketing, communications, sales, and research efforts that will generate revenues and economic benefits for Door County​​</a:t>
            </a:r>
            <a:endParaRPr sz="1600">
              <a:solidFill>
                <a:srgbClr val="01426A"/>
              </a:solidFill>
            </a:endParaRPr>
          </a:p>
          <a:p>
            <a:pPr>
              <a:lnSpc>
                <a:spcPct val="115000"/>
              </a:lnSpc>
            </a:pPr>
            <a:endParaRPr sz="800">
              <a:solidFill>
                <a:srgbClr val="01426A"/>
              </a:solidFill>
            </a:endParaRPr>
          </a:p>
          <a:p>
            <a:pPr marL="965176" indent="-406390">
              <a:lnSpc>
                <a:spcPct val="115000"/>
              </a:lnSpc>
              <a:buClr>
                <a:srgbClr val="01426A"/>
              </a:buClr>
              <a:buSzPts val="1200"/>
              <a:buFont typeface="Arial"/>
              <a:buChar char="●"/>
            </a:pPr>
            <a:r>
              <a:rPr lang="en" sz="1600">
                <a:solidFill>
                  <a:srgbClr val="01426A"/>
                </a:solidFill>
              </a:rPr>
              <a:t>Tell authentic, honest stories that accurately reflect both the past and present, intersecting our community’s identities, cultures and shared values</a:t>
            </a:r>
            <a:br>
              <a:rPr lang="en" sz="1600">
                <a:solidFill>
                  <a:srgbClr val="333333"/>
                </a:solidFill>
              </a:rPr>
            </a:br>
            <a:endParaRPr sz="1600">
              <a:solidFill>
                <a:srgbClr val="333333"/>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4"/>
          <p:cNvPicPr preferRelativeResize="0"/>
          <p:nvPr/>
        </p:nvPicPr>
        <p:blipFill rotWithShape="1">
          <a:blip r:embed="rId3">
            <a:alphaModFix/>
          </a:blip>
          <a:srcRect t="74835" b="11126"/>
          <a:stretch/>
        </p:blipFill>
        <p:spPr>
          <a:xfrm>
            <a:off x="0" y="5895267"/>
            <a:ext cx="12192000" cy="962733"/>
          </a:xfrm>
          <a:prstGeom prst="rect">
            <a:avLst/>
          </a:prstGeom>
          <a:noFill/>
          <a:ln>
            <a:noFill/>
          </a:ln>
        </p:spPr>
      </p:pic>
      <p:sp>
        <p:nvSpPr>
          <p:cNvPr id="274" name="Google Shape;274;p34"/>
          <p:cNvSpPr txBox="1"/>
          <p:nvPr/>
        </p:nvSpPr>
        <p:spPr>
          <a:xfrm>
            <a:off x="4506133" y="3619801"/>
            <a:ext cx="4086000" cy="800179"/>
          </a:xfrm>
          <a:prstGeom prst="rect">
            <a:avLst/>
          </a:prstGeom>
          <a:noFill/>
          <a:ln>
            <a:noFill/>
          </a:ln>
        </p:spPr>
        <p:txBody>
          <a:bodyPr spcFirstLastPara="1" wrap="square" lIns="121900" tIns="121900" rIns="121900" bIns="121900" anchor="t" anchorCtr="0">
            <a:spAutoFit/>
          </a:bodyPr>
          <a:lstStyle/>
          <a:p>
            <a:r>
              <a:rPr lang="en" sz="3600" b="1">
                <a:solidFill>
                  <a:srgbClr val="01426A"/>
                </a:solidFill>
                <a:latin typeface="Calibri"/>
                <a:ea typeface="Calibri"/>
                <a:cs typeface="Calibri"/>
                <a:sym typeface="Calibri"/>
              </a:rPr>
              <a:t>THANK YOU!</a:t>
            </a:r>
            <a:endParaRPr sz="3600" b="1">
              <a:solidFill>
                <a:srgbClr val="01426A"/>
              </a:solidFill>
              <a:latin typeface="Calibri"/>
              <a:ea typeface="Calibri"/>
              <a:cs typeface="Calibri"/>
              <a:sym typeface="Calibri"/>
            </a:endParaRPr>
          </a:p>
        </p:txBody>
      </p:sp>
      <p:pic>
        <p:nvPicPr>
          <p:cNvPr id="275" name="Google Shape;275;p34"/>
          <p:cNvPicPr preferRelativeResize="0"/>
          <p:nvPr/>
        </p:nvPicPr>
        <p:blipFill>
          <a:blip r:embed="rId4">
            <a:alphaModFix/>
          </a:blip>
          <a:stretch>
            <a:fillRect/>
          </a:stretch>
        </p:blipFill>
        <p:spPr>
          <a:xfrm>
            <a:off x="2547334" y="1169233"/>
            <a:ext cx="7001036" cy="23946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31">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D4A606-EDB5-BB91-BADD-0D78409E55EB}"/>
              </a:ext>
            </a:extLst>
          </p:cNvPr>
          <p:cNvSpPr txBox="1"/>
          <p:nvPr/>
        </p:nvSpPr>
        <p:spPr>
          <a:xfrm>
            <a:off x="526110" y="628128"/>
            <a:ext cx="3795106" cy="1460623"/>
          </a:xfrm>
          <a:prstGeom prst="rect">
            <a:avLst/>
          </a:prstGeom>
        </p:spPr>
        <p:txBody>
          <a:bodyPr vert="horz" lIns="91440" tIns="45720" rIns="91440" bIns="45720" rtlCol="0" anchor="t">
            <a:normAutofit fontScale="92500" lnSpcReduction="10000"/>
          </a:bodyPr>
          <a:lstStyle/>
          <a:p>
            <a:pPr algn="r">
              <a:lnSpc>
                <a:spcPct val="90000"/>
              </a:lnSpc>
              <a:spcBef>
                <a:spcPct val="0"/>
              </a:spcBef>
              <a:spcAft>
                <a:spcPts val="600"/>
              </a:spcAft>
            </a:pPr>
            <a:r>
              <a:rPr lang="en-US" sz="4000" b="1" kern="1200">
                <a:solidFill>
                  <a:schemeClr val="accent1">
                    <a:lumMod val="50000"/>
                  </a:schemeClr>
                </a:solidFill>
                <a:latin typeface="Times New Roman" panose="02020603050405020304" pitchFamily="18" charset="0"/>
                <a:ea typeface="+mj-ea"/>
                <a:cs typeface="Times New Roman" panose="02020603050405020304" pitchFamily="18" charset="0"/>
              </a:rPr>
              <a:t>Total Room Tax Revenue Through Year-End 2022</a:t>
            </a:r>
          </a:p>
        </p:txBody>
      </p:sp>
      <p:sp>
        <p:nvSpPr>
          <p:cNvPr id="6" name="TextBox 5">
            <a:extLst>
              <a:ext uri="{FF2B5EF4-FFF2-40B4-BE49-F238E27FC236}">
                <a16:creationId xmlns:a16="http://schemas.microsoft.com/office/drawing/2014/main" id="{E871256A-D489-58FB-7EDA-6F7AF3EA2D9C}"/>
              </a:ext>
            </a:extLst>
          </p:cNvPr>
          <p:cNvSpPr txBox="1"/>
          <p:nvPr/>
        </p:nvSpPr>
        <p:spPr>
          <a:xfrm>
            <a:off x="5725695" y="451940"/>
            <a:ext cx="6235268" cy="1800164"/>
          </a:xfrm>
          <a:prstGeom prst="rect">
            <a:avLst/>
          </a:prstGeom>
          <a:ln>
            <a:solidFill>
              <a:schemeClr val="accent1">
                <a:lumMod val="50000"/>
              </a:schemeClr>
            </a:solidFill>
          </a:ln>
        </p:spPr>
        <p:txBody>
          <a:bodyPr vert="horz" lIns="91440" tIns="45720" rIns="91440" bIns="45720" rtlCol="0" anchor="t">
            <a:normAutofit/>
          </a:bodyPr>
          <a:lstStyle/>
          <a:p>
            <a:pPr>
              <a:lnSpc>
                <a:spcPct val="90000"/>
              </a:lnSpc>
              <a:spcAft>
                <a:spcPts val="516"/>
              </a:spcAft>
            </a:pPr>
            <a:r>
              <a:rPr lang="en-US" sz="2000" dirty="0">
                <a:solidFill>
                  <a:schemeClr val="accent1">
                    <a:lumMod val="50000"/>
                  </a:schemeClr>
                </a:solidFill>
              </a:rPr>
              <a:t>At year-end 2022, for the period of 2007-2022 the Tourism Zone has collected $71.9 million in room tax.  </a:t>
            </a:r>
          </a:p>
          <a:p>
            <a:pPr lvl="1" indent="-228600">
              <a:lnSpc>
                <a:spcPct val="90000"/>
              </a:lnSpc>
              <a:spcAft>
                <a:spcPts val="344"/>
              </a:spcAft>
              <a:buFont typeface="Arial" panose="020B0604020202020204" pitchFamily="34" charset="0"/>
              <a:buChar char="•"/>
            </a:pPr>
            <a:r>
              <a:rPr lang="en-US" sz="2000" dirty="0">
                <a:solidFill>
                  <a:schemeClr val="accent1">
                    <a:lumMod val="50000"/>
                  </a:schemeClr>
                </a:solidFill>
              </a:rPr>
              <a:t>For the same period, the Tourism Zone distributed:</a:t>
            </a:r>
          </a:p>
          <a:p>
            <a:pPr marL="474345" lvl="1" indent="-228600">
              <a:lnSpc>
                <a:spcPct val="90000"/>
              </a:lnSpc>
              <a:spcAft>
                <a:spcPts val="344"/>
              </a:spcAft>
              <a:buFont typeface="Arial" panose="020B0604020202020204" pitchFamily="34" charset="0"/>
              <a:buChar char="•"/>
            </a:pPr>
            <a:r>
              <a:rPr lang="en-US" sz="2000" dirty="0">
                <a:solidFill>
                  <a:schemeClr val="accent1">
                    <a:lumMod val="50000"/>
                  </a:schemeClr>
                </a:solidFill>
              </a:rPr>
              <a:t>$47.9 million to Destination Door County. </a:t>
            </a:r>
          </a:p>
          <a:p>
            <a:pPr marL="474345" lvl="1" indent="-228600">
              <a:lnSpc>
                <a:spcPct val="90000"/>
              </a:lnSpc>
              <a:spcAft>
                <a:spcPts val="344"/>
              </a:spcAft>
              <a:buFont typeface="Arial" panose="020B0604020202020204" pitchFamily="34" charset="0"/>
              <a:buChar char="•"/>
            </a:pPr>
            <a:r>
              <a:rPr lang="en-US" sz="2000" dirty="0">
                <a:solidFill>
                  <a:schemeClr val="accent1">
                    <a:lumMod val="50000"/>
                  </a:schemeClr>
                </a:solidFill>
              </a:rPr>
              <a:t>$21.5 million to member municipalities. </a:t>
            </a:r>
          </a:p>
        </p:txBody>
      </p:sp>
      <p:sp>
        <p:nvSpPr>
          <p:cNvPr id="30" name="Rectangle 33">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5">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3C7E6AAD-8CC1-88FD-4E76-1D9030BA6A71}"/>
              </a:ext>
            </a:extLst>
          </p:cNvPr>
          <p:cNvGraphicFramePr>
            <a:graphicFrameLocks/>
          </p:cNvGraphicFramePr>
          <p:nvPr>
            <p:extLst>
              <p:ext uri="{D42A27DB-BD31-4B8C-83A1-F6EECF244321}">
                <p14:modId xmlns:p14="http://schemas.microsoft.com/office/powerpoint/2010/main" val="3533458035"/>
              </p:ext>
            </p:extLst>
          </p:nvPr>
        </p:nvGraphicFramePr>
        <p:xfrm>
          <a:off x="191667" y="2328561"/>
          <a:ext cx="11621758" cy="40775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62936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81273D-7269-CC07-FA79-BA15CA2A24F0}"/>
              </a:ext>
            </a:extLst>
          </p:cNvPr>
          <p:cNvSpPr txBox="1"/>
          <p:nvPr/>
        </p:nvSpPr>
        <p:spPr>
          <a:xfrm>
            <a:off x="526110" y="594601"/>
            <a:ext cx="3115598" cy="1289862"/>
          </a:xfrm>
          <a:prstGeom prst="rect">
            <a:avLst/>
          </a:prstGeom>
        </p:spPr>
        <p:txBody>
          <a:bodyPr vert="horz" lIns="91440" tIns="45720" rIns="91440" bIns="45720" rtlCol="0" anchor="t">
            <a:normAutofit fontScale="92500"/>
          </a:bodyPr>
          <a:lstStyle/>
          <a:p>
            <a:pPr algn="r">
              <a:lnSpc>
                <a:spcPct val="90000"/>
              </a:lnSpc>
              <a:spcBef>
                <a:spcPct val="0"/>
              </a:spcBef>
              <a:spcAft>
                <a:spcPts val="600"/>
              </a:spcAft>
            </a:pPr>
            <a:r>
              <a:rPr lang="en-US" sz="4000" b="1" kern="1200">
                <a:solidFill>
                  <a:schemeClr val="accent1">
                    <a:lumMod val="50000"/>
                  </a:schemeClr>
                </a:solidFill>
                <a:latin typeface="Times New Roman" panose="02020603050405020304" pitchFamily="18" charset="0"/>
                <a:ea typeface="+mj-ea"/>
                <a:cs typeface="Times New Roman" panose="02020603050405020304" pitchFamily="18" charset="0"/>
              </a:rPr>
              <a:t>Total Lodging Revenue</a:t>
            </a:r>
          </a:p>
        </p:txBody>
      </p:sp>
      <p:sp>
        <p:nvSpPr>
          <p:cNvPr id="25" name="Rectangle 24">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3D7CAF73-121E-AE7E-9E0A-E70F5D9689AA}"/>
              </a:ext>
            </a:extLst>
          </p:cNvPr>
          <p:cNvGraphicFramePr>
            <a:graphicFrameLocks/>
          </p:cNvGraphicFramePr>
          <p:nvPr>
            <p:extLst>
              <p:ext uri="{D42A27DB-BD31-4B8C-83A1-F6EECF244321}">
                <p14:modId xmlns:p14="http://schemas.microsoft.com/office/powerpoint/2010/main" val="3957961375"/>
              </p:ext>
            </p:extLst>
          </p:nvPr>
        </p:nvGraphicFramePr>
        <p:xfrm>
          <a:off x="123545" y="2227470"/>
          <a:ext cx="11542343" cy="39729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574232F-6AE0-F86A-1105-28E2B9BD39FB}"/>
              </a:ext>
            </a:extLst>
          </p:cNvPr>
          <p:cNvSpPr txBox="1"/>
          <p:nvPr/>
        </p:nvSpPr>
        <p:spPr>
          <a:xfrm>
            <a:off x="5725695" y="394431"/>
            <a:ext cx="6235268" cy="1681291"/>
          </a:xfrm>
          <a:prstGeom prst="rect">
            <a:avLst/>
          </a:prstGeom>
          <a:ln>
            <a:solidFill>
              <a:schemeClr val="accent1">
                <a:lumMod val="50000"/>
              </a:schemeClr>
            </a:solidFill>
          </a:ln>
        </p:spPr>
        <p:txBody>
          <a:bodyPr vert="horz" lIns="91440" tIns="45720" rIns="91440" bIns="45720" rtlCol="0" anchor="t">
            <a:normAutofit/>
          </a:bodyPr>
          <a:lstStyle/>
          <a:p>
            <a:pPr>
              <a:lnSpc>
                <a:spcPct val="90000"/>
              </a:lnSpc>
              <a:spcAft>
                <a:spcPts val="516"/>
              </a:spcAft>
            </a:pP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90000"/>
              </a:lnSpc>
              <a:spcAft>
                <a:spcPts val="516"/>
              </a:spcAft>
            </a:pPr>
            <a:r>
              <a:rPr lang="en-US" sz="2000" dirty="0">
                <a:solidFill>
                  <a:schemeClr val="accent1">
                    <a:lumMod val="50000"/>
                  </a:schemeClr>
                </a:solidFill>
                <a:latin typeface="Times New Roman" panose="02020603050405020304" pitchFamily="18" charset="0"/>
                <a:cs typeface="Times New Roman" panose="02020603050405020304" pitchFamily="18" charset="0"/>
              </a:rPr>
              <a:t>At year-end 2022, over $140 million in lodging revenue had been generated in Door County.</a:t>
            </a:r>
          </a:p>
          <a:p>
            <a:pPr marL="342900" indent="-342900">
              <a:lnSpc>
                <a:spcPct val="90000"/>
              </a:lnSpc>
              <a:spcAft>
                <a:spcPts val="516"/>
              </a:spcAft>
              <a:buFont typeface="Arial" panose="020B0604020202020204" pitchFamily="34" charset="0"/>
              <a:buChar char="•"/>
            </a:pPr>
            <a:r>
              <a:rPr lang="en-US" sz="2000" dirty="0">
                <a:solidFill>
                  <a:schemeClr val="accent1">
                    <a:lumMod val="50000"/>
                  </a:schemeClr>
                </a:solidFill>
                <a:latin typeface="Times New Roman" panose="02020603050405020304" pitchFamily="18" charset="0"/>
                <a:cs typeface="Times New Roman" panose="02020603050405020304" pitchFamily="18" charset="0"/>
              </a:rPr>
              <a:t>Total lodging revenues increased by 5.03% over 2021</a:t>
            </a:r>
          </a:p>
        </p:txBody>
      </p:sp>
    </p:spTree>
    <p:extLst>
      <p:ext uri="{BB962C8B-B14F-4D97-AF65-F5344CB8AC3E}">
        <p14:creationId xmlns:p14="http://schemas.microsoft.com/office/powerpoint/2010/main" val="2339259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B976B-01FD-9D94-8295-11B928B1929F}"/>
              </a:ext>
            </a:extLst>
          </p:cNvPr>
          <p:cNvSpPr>
            <a:spLocks noGrp="1"/>
          </p:cNvSpPr>
          <p:nvPr>
            <p:ph type="title"/>
          </p:nvPr>
        </p:nvSpPr>
        <p:spPr>
          <a:xfrm>
            <a:off x="699713" y="248038"/>
            <a:ext cx="7063721" cy="1159200"/>
          </a:xfrm>
        </p:spPr>
        <p:txBody>
          <a:bodyPr vert="horz" lIns="91440" tIns="45720" rIns="91440" bIns="45720" rtlCol="0" anchor="ctr">
            <a:noAutofit/>
          </a:bodyPr>
          <a:lstStyle/>
          <a:p>
            <a:pPr defTabSz="914400"/>
            <a:r>
              <a:rPr lang="en-US" sz="4000" kern="1200">
                <a:solidFill>
                  <a:srgbClr val="FFFFFF"/>
                </a:solidFill>
                <a:latin typeface="Times New Roman"/>
                <a:cs typeface="Times New Roman"/>
              </a:rPr>
              <a:t>Room Tax Received By Municipalities</a:t>
            </a:r>
          </a:p>
        </p:txBody>
      </p:sp>
      <p:graphicFrame>
        <p:nvGraphicFramePr>
          <p:cNvPr id="5" name="Chart 4">
            <a:extLst>
              <a:ext uri="{FF2B5EF4-FFF2-40B4-BE49-F238E27FC236}">
                <a16:creationId xmlns:a16="http://schemas.microsoft.com/office/drawing/2014/main" id="{DE464523-8E67-40E8-946B-3133CB240089}"/>
              </a:ext>
            </a:extLst>
          </p:cNvPr>
          <p:cNvGraphicFramePr>
            <a:graphicFrameLocks/>
          </p:cNvGraphicFramePr>
          <p:nvPr>
            <p:extLst>
              <p:ext uri="{D42A27DB-BD31-4B8C-83A1-F6EECF244321}">
                <p14:modId xmlns:p14="http://schemas.microsoft.com/office/powerpoint/2010/main" val="982023799"/>
              </p:ext>
            </p:extLst>
          </p:nvPr>
        </p:nvGraphicFramePr>
        <p:xfrm>
          <a:off x="274075" y="1793765"/>
          <a:ext cx="11600717" cy="47253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0674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02C8A-8CAC-BBD9-40E4-F79568E22EC6}"/>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latin typeface="Times New Roman" panose="02020603050405020304" pitchFamily="18" charset="0"/>
                <a:cs typeface="Times New Roman" panose="02020603050405020304" pitchFamily="18" charset="0"/>
              </a:rPr>
              <a:t>Collections By Municipality</a:t>
            </a:r>
          </a:p>
        </p:txBody>
      </p:sp>
      <p:graphicFrame>
        <p:nvGraphicFramePr>
          <p:cNvPr id="7" name="Content Placeholder 3">
            <a:extLst>
              <a:ext uri="{FF2B5EF4-FFF2-40B4-BE49-F238E27FC236}">
                <a16:creationId xmlns:a16="http://schemas.microsoft.com/office/drawing/2014/main" id="{16D8E8E6-C19A-0ECB-53AE-70A31F3C4083}"/>
              </a:ext>
            </a:extLst>
          </p:cNvPr>
          <p:cNvGraphicFramePr>
            <a:graphicFrameLocks noGrp="1"/>
          </p:cNvGraphicFramePr>
          <p:nvPr>
            <p:ph idx="1"/>
            <p:extLst>
              <p:ext uri="{D42A27DB-BD31-4B8C-83A1-F6EECF244321}">
                <p14:modId xmlns:p14="http://schemas.microsoft.com/office/powerpoint/2010/main" val="1990515366"/>
              </p:ext>
            </p:extLst>
          </p:nvPr>
        </p:nvGraphicFramePr>
        <p:xfrm>
          <a:off x="644056" y="2112579"/>
          <a:ext cx="10927829" cy="41928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0005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AD36A-440A-D193-870C-DC7C7D04F301}"/>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defTabSz="914400"/>
            <a:r>
              <a:rPr lang="en-US" sz="4000" kern="1200">
                <a:solidFill>
                  <a:srgbClr val="FFFFFF"/>
                </a:solidFill>
                <a:latin typeface="Times New Roman" panose="02020603050405020304" pitchFamily="18" charset="0"/>
                <a:cs typeface="Times New Roman" panose="02020603050405020304" pitchFamily="18" charset="0"/>
              </a:rPr>
              <a:t>Permits By Municipality</a:t>
            </a:r>
          </a:p>
        </p:txBody>
      </p:sp>
      <p:graphicFrame>
        <p:nvGraphicFramePr>
          <p:cNvPr id="5" name="Chart 4">
            <a:extLst>
              <a:ext uri="{FF2B5EF4-FFF2-40B4-BE49-F238E27FC236}">
                <a16:creationId xmlns:a16="http://schemas.microsoft.com/office/drawing/2014/main" id="{E2921B99-F721-60E3-7E15-331C1AE6EE3C}"/>
              </a:ext>
            </a:extLst>
          </p:cNvPr>
          <p:cNvGraphicFramePr>
            <a:graphicFrameLocks noChangeAspect="1"/>
          </p:cNvGraphicFramePr>
          <p:nvPr>
            <p:extLst>
              <p:ext uri="{D42A27DB-BD31-4B8C-83A1-F6EECF244321}">
                <p14:modId xmlns:p14="http://schemas.microsoft.com/office/powerpoint/2010/main" val="2908873250"/>
              </p:ext>
            </p:extLst>
          </p:nvPr>
        </p:nvGraphicFramePr>
        <p:xfrm>
          <a:off x="1247402" y="1574310"/>
          <a:ext cx="9697191" cy="52639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1561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2776714-8a4c-4c94-a6d9-e3cbac3b5fca">
      <Terms xmlns="http://schemas.microsoft.com/office/infopath/2007/PartnerControls"/>
    </lcf76f155ced4ddcb4097134ff3c332f>
    <TaxCatchAll xmlns="db59466c-8c83-4cae-b4a6-923ac3c6f8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BA7925A0B219498FF66A854B236C47" ma:contentTypeVersion="14" ma:contentTypeDescription="Create a new document." ma:contentTypeScope="" ma:versionID="8dfc7421031b0bb23fad76995ec08fb7">
  <xsd:schema xmlns:xsd="http://www.w3.org/2001/XMLSchema" xmlns:xs="http://www.w3.org/2001/XMLSchema" xmlns:p="http://schemas.microsoft.com/office/2006/metadata/properties" xmlns:ns2="52776714-8a4c-4c94-a6d9-e3cbac3b5fca" xmlns:ns3="db59466c-8c83-4cae-b4a6-923ac3c6f8c9" targetNamespace="http://schemas.microsoft.com/office/2006/metadata/properties" ma:root="true" ma:fieldsID="c372c79fd9a4699eef0a0d6d2ff37173" ns2:_="" ns3:_="">
    <xsd:import namespace="52776714-8a4c-4c94-a6d9-e3cbac3b5fca"/>
    <xsd:import namespace="db59466c-8c83-4cae-b4a6-923ac3c6f8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776714-8a4c-4c94-a6d9-e3cbac3b5f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6e8e23-c98a-4176-9715-5553c2db42b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b59466c-8c83-4cae-b4a6-923ac3c6f8c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6cc3a70-a1a4-4fd1-acde-caca3b7b023a}" ma:internalName="TaxCatchAll" ma:showField="CatchAllData" ma:web="db59466c-8c83-4cae-b4a6-923ac3c6f8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7E43F8-7E06-46D9-9BF3-9CC8B207CB47}">
  <ds:schemaRefs>
    <ds:schemaRef ds:uri="http://purl.org/dc/dcmitype/"/>
    <ds:schemaRef ds:uri="http://schemas.microsoft.com/office/infopath/2007/PartnerControls"/>
    <ds:schemaRef ds:uri="http://schemas.microsoft.com/office/2006/documentManagement/types"/>
    <ds:schemaRef ds:uri="http://purl.org/dc/elements/1.1/"/>
    <ds:schemaRef ds:uri="http://purl.org/dc/terms/"/>
    <ds:schemaRef ds:uri="http://schemas.microsoft.com/office/2006/metadata/properties"/>
    <ds:schemaRef ds:uri="http://schemas.openxmlformats.org/package/2006/metadata/core-properties"/>
    <ds:schemaRef ds:uri="db59466c-8c83-4cae-b4a6-923ac3c6f8c9"/>
    <ds:schemaRef ds:uri="52776714-8a4c-4c94-a6d9-e3cbac3b5fca"/>
    <ds:schemaRef ds:uri="http://www.w3.org/XML/1998/namespace"/>
  </ds:schemaRefs>
</ds:datastoreItem>
</file>

<file path=customXml/itemProps2.xml><?xml version="1.0" encoding="utf-8"?>
<ds:datastoreItem xmlns:ds="http://schemas.openxmlformats.org/officeDocument/2006/customXml" ds:itemID="{0B9D8309-2080-4234-ACB3-7A9D18C8B6DF}">
  <ds:schemaRefs>
    <ds:schemaRef ds:uri="52776714-8a4c-4c94-a6d9-e3cbac3b5fca"/>
    <ds:schemaRef ds:uri="db59466c-8c83-4cae-b4a6-923ac3c6f8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FC6345-891C-4EF5-9EEF-F1580B51D3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238</TotalTime>
  <Words>2482</Words>
  <Application>Microsoft Office PowerPoint</Application>
  <PresentationFormat>Widescreen</PresentationFormat>
  <Paragraphs>351</Paragraphs>
  <Slides>41</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Baskerville Old Face</vt:lpstr>
      <vt:lpstr>Calibri</vt:lpstr>
      <vt:lpstr>Calibri Light</vt:lpstr>
      <vt:lpstr>Century Gothic</vt:lpstr>
      <vt:lpstr>Montserrat</vt:lpstr>
      <vt:lpstr>Raleway</vt:lpstr>
      <vt:lpstr>Times New Roman</vt:lpstr>
      <vt:lpstr>Office Theme</vt:lpstr>
      <vt:lpstr>Door County Tourism Zone  2022 Annual Meeting</vt:lpstr>
      <vt:lpstr>THE TOURISM ZONE…  In May of 2007, 10 Communities formed a Tourism Zone according to WI State Statute 66.0615. By the end of 2008, all 19 communities were a part of the Door County Tourism Zone. </vt:lpstr>
      <vt:lpstr>PowerPoint Presentation</vt:lpstr>
      <vt:lpstr>Lodging Entity Functions</vt:lpstr>
      <vt:lpstr>PowerPoint Presentation</vt:lpstr>
      <vt:lpstr>PowerPoint Presentation</vt:lpstr>
      <vt:lpstr>Room Tax Received By Municipalities</vt:lpstr>
      <vt:lpstr>Collections By Municipality</vt:lpstr>
      <vt:lpstr>Permits By Municipality</vt:lpstr>
      <vt:lpstr>Permits By Property Type</vt:lpstr>
      <vt:lpstr>Units By Municipality</vt:lpstr>
      <vt:lpstr>Revenue By Property Type</vt:lpstr>
      <vt:lpstr>ADR By Property Type</vt:lpstr>
      <vt:lpstr>Occupancy By Property Type and Year</vt:lpstr>
      <vt:lpstr>Tourism Zone Active Permits</vt:lpstr>
      <vt:lpstr>2022 Year in Review</vt:lpstr>
      <vt:lpstr>Enforcement Measures/Successes-2022</vt:lpstr>
      <vt:lpstr>Legislative Changes</vt:lpstr>
      <vt:lpstr>Looking Ahead in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dc:creator>
  <cp:lastModifiedBy>info</cp:lastModifiedBy>
  <cp:revision>230</cp:revision>
  <cp:lastPrinted>2023-06-09T19:02:38Z</cp:lastPrinted>
  <dcterms:created xsi:type="dcterms:W3CDTF">2023-05-05T19:14:49Z</dcterms:created>
  <dcterms:modified xsi:type="dcterms:W3CDTF">2023-06-15T20:28:33Z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0x0101003ABA7925A0B219498FF66A854B236C47</vt:lpwstr>
  </property>
  <property fmtid="{D5CDD505-2E9C-101B-9397-08002B2CF9AE}" pid="3" name="MediaServiceImageTags">
    <vt:lpwstr/>
  </property>
</Properties>
</file>